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2"/>
  </p:notesMasterIdLst>
  <p:sldIdLst>
    <p:sldId id="256" r:id="rId2"/>
    <p:sldId id="260" r:id="rId3"/>
    <p:sldId id="261" r:id="rId4"/>
    <p:sldId id="262" r:id="rId5"/>
    <p:sldId id="298" r:id="rId6"/>
    <p:sldId id="257" r:id="rId7"/>
    <p:sldId id="263" r:id="rId8"/>
    <p:sldId id="264" r:id="rId9"/>
    <p:sldId id="295" r:id="rId10"/>
    <p:sldId id="265" r:id="rId11"/>
    <p:sldId id="270" r:id="rId12"/>
    <p:sldId id="266" r:id="rId13"/>
    <p:sldId id="267" r:id="rId14"/>
    <p:sldId id="304" r:id="rId15"/>
    <p:sldId id="268" r:id="rId16"/>
    <p:sldId id="272" r:id="rId17"/>
    <p:sldId id="273" r:id="rId18"/>
    <p:sldId id="276" r:id="rId19"/>
    <p:sldId id="282" r:id="rId20"/>
    <p:sldId id="275" r:id="rId21"/>
    <p:sldId id="279" r:id="rId22"/>
    <p:sldId id="280" r:id="rId23"/>
    <p:sldId id="281" r:id="rId24"/>
    <p:sldId id="283" r:id="rId25"/>
    <p:sldId id="297" r:id="rId26"/>
    <p:sldId id="284" r:id="rId27"/>
    <p:sldId id="285" r:id="rId28"/>
    <p:sldId id="286" r:id="rId29"/>
    <p:sldId id="287" r:id="rId30"/>
    <p:sldId id="288" r:id="rId31"/>
    <p:sldId id="299" r:id="rId32"/>
    <p:sldId id="294" r:id="rId33"/>
    <p:sldId id="290" r:id="rId34"/>
    <p:sldId id="301" r:id="rId35"/>
    <p:sldId id="302" r:id="rId36"/>
    <p:sldId id="303" r:id="rId37"/>
    <p:sldId id="305" r:id="rId38"/>
    <p:sldId id="306" r:id="rId39"/>
    <p:sldId id="291" r:id="rId40"/>
    <p:sldId id="289"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811C8"/>
    <a:srgbClr val="FF33CC"/>
    <a:srgbClr val="002A13"/>
    <a:srgbClr val="5848B6"/>
    <a:srgbClr val="CC0000"/>
    <a:srgbClr val="3366CC"/>
    <a:srgbClr val="FF5050"/>
    <a:srgbClr val="58076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8778" autoAdjust="0"/>
  </p:normalViewPr>
  <p:slideViewPr>
    <p:cSldViewPr>
      <p:cViewPr>
        <p:scale>
          <a:sx n="100" d="100"/>
          <a:sy n="100" d="100"/>
        </p:scale>
        <p:origin x="-294" y="13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856" y="-6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F90B649-7920-446C-824D-A9C2406E3D85}" type="datetimeFigureOut">
              <a:rPr lang="en-US"/>
              <a:pPr>
                <a:defRPr/>
              </a:pPr>
              <a:t>9/22/2011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F8A8CA1-45D8-401B-B03F-A5638940B61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2419AB-43DD-4B4B-A237-A9AFEF220411}"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05CE9C2-3658-4935-BA25-10B9BF24955F}"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B96EF2-4FE9-48D5-90BC-21AE20182AB7}" type="slidenum">
              <a:rPr lang="en-US"/>
              <a:pPr fontAlgn="base">
                <a:spcBef>
                  <a:spcPct val="0"/>
                </a:spcBef>
                <a:spcAft>
                  <a:spcPct val="0"/>
                </a:spcAft>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08AAE-AA55-46F0-95C0-1D40B496EF5B}" type="slidenum">
              <a:rPr lang="en-US"/>
              <a:pPr fontAlgn="base">
                <a:spcBef>
                  <a:spcPct val="0"/>
                </a:spcBef>
                <a:spcAft>
                  <a:spcPct val="0"/>
                </a:spcAft>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Externally it looks like Krsna is acting in favor of Arjuana, but actually it was for the benefit of Arjuna’s enemies.</a:t>
            </a:r>
          </a:p>
          <a:p>
            <a:pPr eaLnBrk="1" hangingPunct="1"/>
            <a:endParaRPr lang="en-US" smtClean="0"/>
          </a:p>
          <a:p>
            <a:pPr eaLnBrk="1" hangingPunct="1"/>
            <a:r>
              <a:rPr lang="en-US" b="1" smtClean="0"/>
              <a:t>Mercy</a:t>
            </a:r>
            <a:r>
              <a:rPr lang="en-US" smtClean="0"/>
              <a:t> : Sun is never partial ; utilize sun rays- stones become valuable, blind man can’t utilize the sun even being in the sun to see</a:t>
            </a:r>
          </a:p>
          <a:p>
            <a:pPr eaLnBrk="1" hangingPunct="1"/>
            <a:endParaRPr lang="en-US" smtClean="0"/>
          </a:p>
          <a:p>
            <a:pPr eaLnBrk="1" hangingPunct="1"/>
            <a:r>
              <a:rPr lang="en-US" smtClean="0"/>
              <a:t>Eagerness/sincerity- devotees do not do a business- xchange for service- therfore full mercy is open for him</a:t>
            </a:r>
          </a:p>
          <a:p>
            <a:pPr eaLnBrk="1" hangingPunct="1"/>
            <a:endParaRPr lang="en-US" smtClean="0"/>
          </a:p>
          <a:p>
            <a:pPr eaLnBrk="1" hangingPunct="1"/>
            <a:r>
              <a:rPr lang="en-US" b="1" smtClean="0"/>
              <a:t>Mercy in any form</a:t>
            </a:r>
            <a:r>
              <a:rPr lang="en-US" smtClean="0"/>
              <a:t>: Not only when we receive what we want, but mercy can come in ways that we consider unpleasant, uncomfortable-</a:t>
            </a:r>
          </a:p>
          <a:p>
            <a:pPr eaLnBrk="1" hangingPunct="1"/>
            <a:endParaRPr lang="en-US" smtClean="0"/>
          </a:p>
          <a:p>
            <a:pPr eaLnBrk="1" hangingPunct="1"/>
            <a:r>
              <a:rPr lang="en-US" smtClean="0"/>
              <a:t>Purpose – is to draw the devotee closer to Him</a:t>
            </a:r>
          </a:p>
          <a:p>
            <a:pPr eaLnBrk="1" hangingPunct="1"/>
            <a:endParaRPr lang="en-US" smtClean="0"/>
          </a:p>
          <a:p>
            <a:pPr eaLnBrk="1" hangingPunct="1"/>
            <a:r>
              <a:rPr lang="en-US" smtClean="0"/>
              <a:t>In other words, to strengthen his devotees' mood of dependence on Him and longing for Him, the Lord arranges for His devotees to go through some suffering, and when He appears in order to deliver them, their gratitude and transcendental pleasure are boundless.</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F982CF91-A0C6-4B7F-A0EC-133FAB6296BD}"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smtClean="0">
              <a:latin typeface="Balaram" pitchFamily="2" charset="0"/>
            </a:endParaRPr>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2DD30-AD83-41DF-9B77-11E8C1BB02DF}" type="slidenum">
              <a:rPr lang="en-US"/>
              <a:pPr fontAlgn="base">
                <a:spcBef>
                  <a:spcPct val="0"/>
                </a:spcBef>
                <a:spcAft>
                  <a:spcPct val="0"/>
                </a:spcAft>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C09440-5C8F-4BD2-8398-B9C274E4FB3B}" type="slidenum">
              <a:rPr lang="en-US"/>
              <a:pPr fontAlgn="base">
                <a:spcBef>
                  <a:spcPct val="0"/>
                </a:spcBef>
                <a:spcAft>
                  <a:spcPct val="0"/>
                </a:spcAft>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93FB12-83C2-4AC5-8556-085DF8007B80}" type="slidenum">
              <a:rPr lang="en-US"/>
              <a:pPr fontAlgn="base">
                <a:spcBef>
                  <a:spcPct val="0"/>
                </a:spcBef>
                <a:spcAft>
                  <a:spcPct val="0"/>
                </a:spcAft>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625726-82DF-4396-BBC6-A5AEE25FAADA}" type="slidenum">
              <a:rPr lang="en-US"/>
              <a:pPr fontAlgn="base">
                <a:spcBef>
                  <a:spcPct val="0"/>
                </a:spcBef>
                <a:spcAft>
                  <a:spcPct val="0"/>
                </a:spcAft>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1B3C32-EAEE-4FC7-AA7E-BCCE44B34738}" type="slidenum">
              <a:rPr lang="en-US"/>
              <a:pPr fontAlgn="base">
                <a:spcBef>
                  <a:spcPct val="0"/>
                </a:spcBef>
                <a:spcAft>
                  <a:spcPct val="0"/>
                </a:spcAft>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CE9410-9AB5-4ABE-98EC-AD7DFE93057A}" type="slidenum">
              <a:rPr lang="en-US"/>
              <a:pPr fontAlgn="base">
                <a:spcBef>
                  <a:spcPct val="0"/>
                </a:spcBef>
                <a:spcAft>
                  <a:spcPct val="0"/>
                </a:spcAft>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FC6417-38A9-4C8E-B5DE-B41022D7ED1C}"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C13B74-CE18-47AB-9650-0E20BEB6F4D9}" type="slidenum">
              <a:rPr lang="en-US"/>
              <a:pPr fontAlgn="base">
                <a:spcBef>
                  <a:spcPct val="0"/>
                </a:spcBef>
                <a:spcAft>
                  <a:spcPct val="0"/>
                </a:spcAft>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BB2C74-E3B9-4BD3-BEC7-11C487EF17EF}" type="slidenum">
              <a:rPr lang="en-US"/>
              <a:pPr fontAlgn="base">
                <a:spcBef>
                  <a:spcPct val="0"/>
                </a:spcBef>
                <a:spcAft>
                  <a:spcPct val="0"/>
                </a:spcAft>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a:latin typeface="Balaram" pitchFamily="2" charset="0"/>
            </a:endParaRP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D22881-0356-4CD2-A46C-1673EDA203C9}" type="slidenum">
              <a:rPr lang="en-US"/>
              <a:pPr fontAlgn="base">
                <a:spcBef>
                  <a:spcPct val="0"/>
                </a:spcBef>
                <a:spcAft>
                  <a:spcPct val="0"/>
                </a:spcAft>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fontAlgn="t" hangingPunct="1">
              <a:spcBef>
                <a:spcPct val="0"/>
              </a:spcBef>
            </a:pPr>
            <a:endParaRPr lang="en-US" b="1" smtClean="0"/>
          </a:p>
          <a:p>
            <a:pPr eaLnBrk="1" fontAlgn="t" hangingPunct="1">
              <a:spcBef>
                <a:spcPct val="0"/>
              </a:spcBef>
            </a:pPr>
            <a:endParaRPr lang="en-US" smtClean="0"/>
          </a:p>
          <a:p>
            <a:pPr eaLnBrk="1" fontAlgn="t" hangingPunct="1">
              <a:spcBef>
                <a:spcPct val="0"/>
              </a:spcBef>
            </a:pPr>
            <a:endParaRPr lang="en-US" smtClean="0"/>
          </a:p>
          <a:p>
            <a:pPr eaLnBrk="1" fontAlgn="t" hangingPunct="1">
              <a:spcBef>
                <a:spcPct val="0"/>
              </a:spcBef>
            </a:pPr>
            <a:endParaRPr lang="en-US" smtClean="0"/>
          </a:p>
          <a:p>
            <a:pPr eaLnBrk="1" fontAlgn="t" hangingPunct="1">
              <a:spcBef>
                <a:spcPct val="0"/>
              </a:spcBef>
            </a:pPr>
            <a:endParaRPr lang="en-US" smtClean="0"/>
          </a:p>
          <a:p>
            <a:pPr eaLnBrk="1" fontAlgn="t" hangingPunct="1">
              <a:spcBef>
                <a:spcPct val="0"/>
              </a:spcBef>
            </a:pPr>
            <a:endParaRPr lang="en-US" smtClean="0"/>
          </a:p>
          <a:p>
            <a:pPr eaLnBrk="1" fontAlgn="t" hangingPunct="1">
              <a:spcBef>
                <a:spcPct val="0"/>
              </a:spcBef>
            </a:pPr>
            <a:endParaRPr lang="en-US" smtClean="0"/>
          </a:p>
          <a:p>
            <a:pPr eaLnBrk="1" fontAlgn="t" hangingPunct="1">
              <a:spcBef>
                <a:spcPct val="0"/>
              </a:spcBef>
            </a:pPr>
            <a:endParaRPr lang="en-US" smtClean="0"/>
          </a:p>
          <a:p>
            <a:pPr eaLnBrk="1" fontAlgn="t" hangingPunct="1">
              <a:spcBef>
                <a:spcPct val="0"/>
              </a:spcBef>
            </a:pPr>
            <a:endParaRPr lang="en-US" smtClean="0"/>
          </a:p>
          <a:p>
            <a:pPr eaLnBrk="1" fontAlgn="t" hangingPunct="1">
              <a:spcBef>
                <a:spcPct val="0"/>
              </a:spcBef>
            </a:pPr>
            <a:endParaRPr lang="en-US" smtClean="0"/>
          </a:p>
          <a:p>
            <a:pPr eaLnBrk="1" fontAlgn="t" hangingPunct="1">
              <a:spcBef>
                <a:spcPct val="0"/>
              </a:spcBef>
            </a:pPr>
            <a:endParaRPr lang="en-US" smtClean="0"/>
          </a:p>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D77F9A-D2DB-4ECF-8C8E-E841F410B029}" type="slidenum">
              <a:rPr lang="en-US"/>
              <a:pPr fontAlgn="base">
                <a:spcBef>
                  <a:spcPct val="0"/>
                </a:spcBef>
                <a:spcAft>
                  <a:spcPct val="0"/>
                </a:spcAft>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1" smtClean="0"/>
          </a:p>
        </p:txBody>
      </p:sp>
      <p:sp>
        <p:nvSpPr>
          <p:cNvPr id="4" name="Slide Number Placeholder 3"/>
          <p:cNvSpPr>
            <a:spLocks noGrp="1"/>
          </p:cNvSpPr>
          <p:nvPr>
            <p:ph type="sldNum" sz="quarter" idx="5"/>
          </p:nvPr>
        </p:nvSpPr>
        <p:spPr/>
        <p:txBody>
          <a:bodyPr/>
          <a:lstStyle/>
          <a:p>
            <a:pPr>
              <a:defRPr/>
            </a:pPr>
            <a:fld id="{1AE389FB-8A5C-4173-992E-FFF1BFFE5C18}"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4D456D-8B65-43B8-9DBB-C746600BA7EC}" type="slidenum">
              <a:rPr lang="en-US"/>
              <a:pPr fontAlgn="base">
                <a:spcBef>
                  <a:spcPct val="0"/>
                </a:spcBef>
                <a:spcAft>
                  <a:spcPct val="0"/>
                </a:spcAft>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935791-1EF0-44DE-89CB-B4226D59354C}" type="slidenum">
              <a:rPr lang="en-US"/>
              <a:pPr fontAlgn="base">
                <a:spcBef>
                  <a:spcPct val="0"/>
                </a:spcBef>
                <a:spcAft>
                  <a:spcPct val="0"/>
                </a:spcAft>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r>
              <a:rPr lang="en-US" smtClean="0"/>
              <a:t> </a:t>
            </a:r>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32510B-0C16-4D83-AEA6-1D733ECBB1AA}" type="slidenum">
              <a:rPr lang="en-US"/>
              <a:pPr fontAlgn="base">
                <a:spcBef>
                  <a:spcPct val="0"/>
                </a:spcBef>
                <a:spcAft>
                  <a:spcPct val="0"/>
                </a:spcAft>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smtClean="0"/>
          </a:p>
          <a:p>
            <a:pPr marL="228600" indent="-228600" eaLnBrk="1" hangingPunct="1">
              <a:spcBef>
                <a:spcPct val="0"/>
              </a:spcBef>
            </a:pPr>
            <a:endParaRPr lang="en-US" smtClean="0"/>
          </a:p>
          <a:p>
            <a:pPr marL="228600" indent="-228600" eaLnBrk="1" hangingPunct="1">
              <a:spcBef>
                <a:spcPct val="0"/>
              </a:spcBef>
              <a:buFontTx/>
              <a:buAutoNum type="arabicPeriod"/>
            </a:pPr>
            <a:endParaRPr lang="en-US" smtClean="0"/>
          </a:p>
          <a:p>
            <a:pPr marL="228600" indent="-228600" eaLnBrk="1" hangingPunct="1">
              <a:spcBef>
                <a:spcPct val="0"/>
              </a:spcBef>
              <a:buFontTx/>
              <a:buAutoNum type="arabicPeriod"/>
            </a:pPr>
            <a:endParaRPr lang="en-US" smtClean="0"/>
          </a:p>
          <a:p>
            <a:pPr marL="228600" indent="-228600" eaLnBrk="1" hangingPunct="1">
              <a:spcBef>
                <a:spcPct val="0"/>
              </a:spcBef>
            </a:pPr>
            <a:endParaRPr lang="en-US" smtClean="0"/>
          </a:p>
          <a:p>
            <a:pPr marL="228600" indent="-228600" eaLnBrk="1" hangingPunct="1">
              <a:spcBef>
                <a:spcPct val="0"/>
              </a:spcBef>
              <a:buFontTx/>
              <a:buAutoNum type="arabicPeriod"/>
            </a:pPr>
            <a:endParaRPr lang="en-US" smtClean="0"/>
          </a:p>
          <a:p>
            <a:pPr marL="228600" indent="-228600" eaLnBrk="1" hangingPunct="1">
              <a:spcBef>
                <a:spcPct val="0"/>
              </a:spcBef>
              <a:buFontTx/>
              <a:buAutoNum type="arabicPeriod"/>
            </a:pPr>
            <a:endParaRPr lang="en-US" smtClean="0"/>
          </a:p>
          <a:p>
            <a:pPr marL="228600" indent="-228600" eaLnBrk="1" hangingPunct="1">
              <a:spcBef>
                <a:spcPct val="0"/>
              </a:spcBef>
              <a:buFontTx/>
              <a:buAutoNum type="arabicPeriod"/>
            </a:pPr>
            <a:endParaRPr 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30B27-99A0-4E19-A3F6-67D4E1452F5B}" type="slidenum">
              <a:rPr lang="en-US"/>
              <a:pPr fontAlgn="base">
                <a:spcBef>
                  <a:spcPct val="0"/>
                </a:spcBef>
                <a:spcAft>
                  <a:spcPct val="0"/>
                </a:spcAft>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9A37E6E6-D149-498A-B272-1BDDDDFFB869}" type="slidenum">
              <a:rPr lang="en-US" smtClean="0"/>
              <a:pPr>
                <a:defRPr/>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E7075B-AA2D-4B30-860A-CD2245D9111F}"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30D34A-EF9B-4E31-BF34-47D1687B00C4}" type="slidenum">
              <a:rPr lang="en-US"/>
              <a:pPr fontAlgn="base">
                <a:spcBef>
                  <a:spcPct val="0"/>
                </a:spcBef>
                <a:spcAft>
                  <a:spcPct val="0"/>
                </a:spcAft>
                <a:defRPr/>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A76744-1D1E-4004-BE01-27C935680A4D}" type="slidenum">
              <a:rPr lang="en-US"/>
              <a:pPr fontAlgn="base">
                <a:spcBef>
                  <a:spcPct val="0"/>
                </a:spcBef>
                <a:spcAft>
                  <a:spcPct val="0"/>
                </a:spcAft>
                <a:defRPr/>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endParaRPr lang="en-US" smtClean="0"/>
          </a:p>
        </p:txBody>
      </p:sp>
      <p:sp>
        <p:nvSpPr>
          <p:cNvPr id="4" name="Slide Number Placeholder 3"/>
          <p:cNvSpPr>
            <a:spLocks noGrp="1"/>
          </p:cNvSpPr>
          <p:nvPr>
            <p:ph type="sldNum" sz="quarter" idx="5"/>
          </p:nvPr>
        </p:nvSpPr>
        <p:spPr/>
        <p:txBody>
          <a:bodyPr/>
          <a:lstStyle/>
          <a:p>
            <a:pPr>
              <a:defRPr/>
            </a:pPr>
            <a:fld id="{7FAD3884-E8CE-4DAF-BC61-B7934D28E6A8}" type="slidenum">
              <a:rPr lang="en-US" smtClean="0"/>
              <a:pPr>
                <a:defRPr/>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9A117507-C5E0-4CBD-93F3-9474783BD4B5}" type="slidenum">
              <a:rPr lang="en-US" smtClean="0"/>
              <a:pPr>
                <a:defRPr/>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3C6302-36C6-4A17-B245-9F7539DB2B6E}" type="slidenum">
              <a:rPr lang="en-US"/>
              <a:pPr fontAlgn="base">
                <a:spcBef>
                  <a:spcPct val="0"/>
                </a:spcBef>
                <a:spcAft>
                  <a:spcPct val="0"/>
                </a:spcAft>
                <a:defRPr/>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686151-3423-4568-BCBD-D21F6D5343CD}" type="slidenum">
              <a:rPr lang="en-US"/>
              <a:pPr fontAlgn="base">
                <a:spcBef>
                  <a:spcPct val="0"/>
                </a:spcBef>
                <a:spcAft>
                  <a:spcPct val="0"/>
                </a:spcAft>
                <a:defRPr/>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484D62-0322-429E-890A-E19025B1B284}"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38E0C6-10A2-4D90-A5DC-3A3DD8AF6074}" type="slidenum">
              <a:rPr lang="en-US"/>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7E4EEC-BF31-4971-B603-9EC53459D626}" type="slidenum">
              <a:rPr lang="en-US"/>
              <a:pPr fontAlgn="base">
                <a:spcBef>
                  <a:spcPct val="0"/>
                </a:spcBef>
                <a:spcAft>
                  <a:spcPct val="0"/>
                </a:spcAft>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188844-84AD-4646-AC34-8C4150213459}" type="slidenum">
              <a:rPr lang="en-US"/>
              <a:pPr fontAlgn="base">
                <a:spcBef>
                  <a:spcPct val="0"/>
                </a:spcBef>
                <a:spcAft>
                  <a:spcPct val="0"/>
                </a:spcAft>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pPr>
            <a:endParaRPr lang="en-US" smtClean="0"/>
          </a:p>
        </p:txBody>
      </p:sp>
      <p:sp>
        <p:nvSpPr>
          <p:cNvPr id="4" name="Slide Number Placeholder 3"/>
          <p:cNvSpPr>
            <a:spLocks noGrp="1"/>
          </p:cNvSpPr>
          <p:nvPr>
            <p:ph type="sldNum" sz="quarter" idx="5"/>
          </p:nvPr>
        </p:nvSpPr>
        <p:spPr/>
        <p:txBody>
          <a:bodyPr/>
          <a:lstStyle/>
          <a:p>
            <a:pPr>
              <a:defRPr/>
            </a:pPr>
            <a:fld id="{C392A5A4-0887-4050-9E7E-3B60391E94F1}"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A448D0-9A46-45FB-BF01-DE2BAA247ACF}" type="slidenum">
              <a:rPr lang="en-US"/>
              <a:pPr fontAlgn="base">
                <a:spcBef>
                  <a:spcPct val="0"/>
                </a:spcBef>
                <a:spcAft>
                  <a:spcPct val="0"/>
                </a:spcAft>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027ADA63-36B5-4E0C-8396-3A4793B8DDA4}" type="datetimeFigureOut">
              <a:rPr lang="en-US"/>
              <a:pPr>
                <a:defRPr/>
              </a:pPr>
              <a:t>9/22/2011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FE91F9A-63D5-4493-9D94-DECABE122AE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EAD72EE-8BB1-4931-931F-FAA0B9E1BAC5}" type="datetimeFigureOut">
              <a:rPr lang="en-US"/>
              <a:pPr>
                <a:defRPr/>
              </a:pPr>
              <a:t>9/22/2011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AE782EC-DCDA-4B59-A9AF-8272F46AF7B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EB9636C-B38A-4A76-B5CC-95703C049CFF}" type="datetimeFigureOut">
              <a:rPr lang="en-US"/>
              <a:pPr>
                <a:defRPr/>
              </a:pPr>
              <a:t>9/22/2011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7AAC820-5704-417F-AE88-05ACE268C7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D013F4C-678D-4053-9BD1-F267933A7F69}" type="datetimeFigureOut">
              <a:rPr lang="en-US"/>
              <a:pPr>
                <a:defRPr/>
              </a:pPr>
              <a:t>9/22/2011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35FA093-2B80-4ABD-AF5B-53A9D857A9C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E4F5E889-1483-4A32-BA43-CEC62D0C3F01}" type="datetimeFigureOut">
              <a:rPr lang="en-US"/>
              <a:pPr>
                <a:defRPr/>
              </a:pPr>
              <a:t>9/22/2011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2F3DF77-57CB-4EE8-9443-831E357CF16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FBB00F0-9155-45FF-B860-8B6B5CB52758}" type="datetimeFigureOut">
              <a:rPr lang="en-US"/>
              <a:pPr>
                <a:defRPr/>
              </a:pPr>
              <a:t>9/22/2011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3FAFDF5-223F-4442-A46B-A819F44208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9256CF45-D045-4BF9-94F1-EBBCAFAFCF04}" type="datetimeFigureOut">
              <a:rPr lang="en-US"/>
              <a:pPr>
                <a:defRPr/>
              </a:pPr>
              <a:t>9/22/2011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6DA1A622-9E1F-497B-B80A-797C64D49DD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63A9FF2-2D55-4727-8FBE-E9CD49AABE63}" type="datetimeFigureOut">
              <a:rPr lang="en-US"/>
              <a:pPr>
                <a:defRPr/>
              </a:pPr>
              <a:t>9/22/2011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FAE947FA-EADC-404F-9E3A-2775E1FAB85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4B972A5-C778-4F45-AE0F-87C9AD9784F6}" type="datetimeFigureOut">
              <a:rPr lang="en-US"/>
              <a:pPr>
                <a:defRPr/>
              </a:pPr>
              <a:t>9/22/2011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0E8FE6D-6D61-4195-9E89-C109B980B4E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4433777-6A42-4C33-82A5-91811697DE76}" type="datetimeFigureOut">
              <a:rPr lang="en-US"/>
              <a:pPr>
                <a:defRPr/>
              </a:pPr>
              <a:t>9/22/2011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F330056-772B-4EDF-A3F7-3ED1B09738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8296EADB-1374-4F93-AB95-BF241B3A8019}" type="datetimeFigureOut">
              <a:rPr lang="en-US"/>
              <a:pPr>
                <a:defRPr/>
              </a:pPr>
              <a:t>9/22/2011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684064A-E600-4BE9-9B25-68FEC30892E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alpha val="79000"/>
              </a:srgb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E9DDC8B3-5541-4799-8438-4BE489A769EB}" type="datetimeFigureOut">
              <a:rPr lang="en-US"/>
              <a:pPr>
                <a:defRPr/>
              </a:pPr>
              <a:t>9/22/2011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26B0557C-407F-4B54-B4B5-9793BE8DAFF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romapadaswami.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2286000"/>
            <a:ext cx="5562600" cy="2590800"/>
          </a:xfrm>
        </p:spPr>
        <p:txBody>
          <a:bodyPr>
            <a:normAutofit fontScale="90000"/>
          </a:bodyPr>
          <a:lstStyle/>
          <a:p>
            <a:pPr eaLnBrk="1" fontAlgn="auto" hangingPunct="1">
              <a:spcAft>
                <a:spcPts val="0"/>
              </a:spcAft>
              <a:defRPr/>
            </a:pPr>
            <a:r>
              <a:rPr lang="en-US" dirty="0" err="1" smtClean="0">
                <a:solidFill>
                  <a:schemeClr val="bg2"/>
                </a:solidFill>
              </a:rPr>
              <a:t>Srimad</a:t>
            </a:r>
            <a:r>
              <a:rPr lang="en-US" dirty="0" smtClean="0">
                <a:solidFill>
                  <a:schemeClr val="bg2"/>
                </a:solidFill>
              </a:rPr>
              <a:t> </a:t>
            </a:r>
            <a:r>
              <a:rPr lang="en-US" dirty="0" err="1" smtClean="0">
                <a:solidFill>
                  <a:schemeClr val="bg2"/>
                </a:solidFill>
              </a:rPr>
              <a:t>bhagavatam</a:t>
            </a:r>
            <a:r>
              <a:rPr lang="en-US" dirty="0" smtClean="0">
                <a:solidFill>
                  <a:schemeClr val="bg2"/>
                </a:solidFill>
              </a:rPr>
              <a:t/>
            </a:r>
            <a:br>
              <a:rPr lang="en-US" dirty="0" smtClean="0">
                <a:solidFill>
                  <a:schemeClr val="bg2"/>
                </a:solidFill>
              </a:rPr>
            </a:br>
            <a:r>
              <a:rPr lang="en-US" dirty="0" smtClean="0">
                <a:solidFill>
                  <a:schemeClr val="bg2"/>
                </a:solidFill>
              </a:rPr>
              <a:t/>
            </a:r>
            <a:br>
              <a:rPr lang="en-US" dirty="0" smtClean="0">
                <a:solidFill>
                  <a:schemeClr val="bg2"/>
                </a:solidFill>
              </a:rPr>
            </a:br>
            <a:r>
              <a:rPr lang="en-US" dirty="0" smtClean="0"/>
              <a:t> </a:t>
            </a:r>
            <a:r>
              <a:rPr lang="en-US" dirty="0" smtClean="0">
                <a:solidFill>
                  <a:schemeClr val="bg2"/>
                </a:solidFill>
              </a:rPr>
              <a:t>1.9.34-42</a:t>
            </a:r>
            <a:endParaRPr lang="en-US" dirty="0">
              <a:solidFill>
                <a:schemeClr val="bg2"/>
              </a:solidFill>
            </a:endParaRPr>
          </a:p>
        </p:txBody>
      </p:sp>
      <p:sp>
        <p:nvSpPr>
          <p:cNvPr id="3" name="Subtitle 2"/>
          <p:cNvSpPr>
            <a:spLocks noGrp="1"/>
          </p:cNvSpPr>
          <p:nvPr>
            <p:ph type="subTitle" idx="1"/>
          </p:nvPr>
        </p:nvSpPr>
        <p:spPr>
          <a:xfrm rot="10138737" flipH="1">
            <a:off x="1374775" y="5634038"/>
            <a:ext cx="46038" cy="68262"/>
          </a:xfrm>
        </p:spPr>
        <p:txBody>
          <a:bodyPr>
            <a:normAutofit fontScale="25000" lnSpcReduction="20000"/>
          </a:bodyPr>
          <a:lstStyle/>
          <a:p>
            <a:pPr eaLnBrk="1" fontAlgn="auto" hangingPunct="1">
              <a:spcAft>
                <a:spcPts val="0"/>
              </a:spcAft>
              <a:buClr>
                <a:schemeClr val="tx1">
                  <a:shade val="95000"/>
                </a:schemeClr>
              </a:buClr>
              <a:buFont typeface="Wingdings 2"/>
              <a:buNone/>
              <a:defRPr/>
            </a:pPr>
            <a:endParaRPr lang="en-US" dirty="0">
              <a:effectLst>
                <a:outerShdw blurRad="50800" dist="38100" dir="5400000" algn="t" rotWithShape="0">
                  <a:prstClr val="black">
                    <a:alpha val="40000"/>
                  </a:prstClr>
                </a:outerShdw>
              </a:effectLst>
            </a:endParaRPr>
          </a:p>
        </p:txBody>
      </p:sp>
      <p:pic>
        <p:nvPicPr>
          <p:cNvPr id="14339" name="Picture 2" descr="Sages at Naimisharanya."/>
          <p:cNvPicPr>
            <a:picLocks noChangeAspect="1" noChangeArrowheads="1"/>
          </p:cNvPicPr>
          <p:nvPr/>
        </p:nvPicPr>
        <p:blipFill>
          <a:blip r:embed="rId3"/>
          <a:srcRect/>
          <a:stretch>
            <a:fillRect/>
          </a:stretch>
        </p:blipFill>
        <p:spPr bwMode="auto">
          <a:xfrm>
            <a:off x="304800" y="914400"/>
            <a:ext cx="3846513" cy="487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pPr eaLnBrk="1" fontAlgn="auto" hangingPunct="1">
              <a:spcAft>
                <a:spcPts val="0"/>
              </a:spcAft>
              <a:defRPr/>
            </a:pPr>
            <a:r>
              <a:rPr lang="en-US" dirty="0" smtClean="0">
                <a:solidFill>
                  <a:schemeClr val="bg1"/>
                </a:solidFill>
              </a:rPr>
              <a:t>Srila </a:t>
            </a:r>
            <a:r>
              <a:rPr lang="en-US" dirty="0" err="1" smtClean="0">
                <a:solidFill>
                  <a:schemeClr val="bg1"/>
                </a:solidFill>
              </a:rPr>
              <a:t>Prabhupada</a:t>
            </a:r>
            <a:r>
              <a:rPr lang="en-US" dirty="0" smtClean="0">
                <a:solidFill>
                  <a:schemeClr val="bg1"/>
                </a:solidFill>
              </a:rPr>
              <a:t> Purport</a:t>
            </a:r>
            <a:br>
              <a:rPr lang="en-US" dirty="0" smtClean="0">
                <a:solidFill>
                  <a:schemeClr val="bg1"/>
                </a:solidFill>
              </a:rPr>
            </a:br>
            <a:r>
              <a:rPr lang="en-US" dirty="0" smtClean="0">
                <a:solidFill>
                  <a:schemeClr val="bg1"/>
                </a:solidFill>
              </a:rPr>
              <a:t>1.9.34</a:t>
            </a:r>
            <a:endParaRPr lang="en-US" dirty="0">
              <a:solidFill>
                <a:schemeClr val="bg1"/>
              </a:solidFill>
            </a:endParaRPr>
          </a:p>
        </p:txBody>
      </p:sp>
      <p:sp>
        <p:nvSpPr>
          <p:cNvPr id="3" name="Content Placeholder 2"/>
          <p:cNvSpPr>
            <a:spLocks noGrp="1"/>
          </p:cNvSpPr>
          <p:nvPr>
            <p:ph idx="1"/>
          </p:nvPr>
        </p:nvSpPr>
        <p:spPr>
          <a:xfrm>
            <a:off x="457200" y="1295400"/>
            <a:ext cx="8229600" cy="5562600"/>
          </a:xfrm>
          <a:solidFill>
            <a:schemeClr val="bg2"/>
          </a:solidFill>
        </p:spPr>
        <p:txBody>
          <a:bodyPr>
            <a:normAutofit fontScale="47500" lnSpcReduction="20000"/>
          </a:bodyPr>
          <a:lstStyle/>
          <a:p>
            <a:pPr marL="548640" indent="-411480" eaLnBrk="1" fontAlgn="auto" hangingPunct="1">
              <a:spcAft>
                <a:spcPts val="0"/>
              </a:spcAft>
              <a:buClr>
                <a:schemeClr val="tx1">
                  <a:shade val="95000"/>
                </a:schemeClr>
              </a:buClr>
              <a:buFont typeface="Wingdings 2"/>
              <a:buNone/>
              <a:defRPr/>
            </a:pPr>
            <a:r>
              <a:rPr lang="en-US" dirty="0" smtClean="0">
                <a:latin typeface="Balaram" pitchFamily="2" charset="0"/>
              </a:rPr>
              <a:t>      </a:t>
            </a:r>
            <a:r>
              <a:rPr lang="en-US" sz="4200" dirty="0" smtClean="0">
                <a:latin typeface="Balaram" pitchFamily="2" charset="0"/>
              </a:rPr>
              <a:t>“</a:t>
            </a:r>
            <a:r>
              <a:rPr lang="en-US" sz="4200" dirty="0" err="1" smtClean="0">
                <a:latin typeface="Balaram" pitchFamily="2" charset="0"/>
              </a:rPr>
              <a:t>Sré</a:t>
            </a:r>
            <a:r>
              <a:rPr lang="en-US" sz="4200" dirty="0" smtClean="0">
                <a:latin typeface="Balaram" pitchFamily="2" charset="0"/>
              </a:rPr>
              <a:t> </a:t>
            </a:r>
            <a:r>
              <a:rPr lang="en-US" sz="4200" dirty="0" err="1" smtClean="0">
                <a:latin typeface="Balaram" pitchFamily="2" charset="0"/>
              </a:rPr>
              <a:t>Viçvanätha</a:t>
            </a:r>
            <a:r>
              <a:rPr lang="en-US" sz="4200" dirty="0" smtClean="0">
                <a:latin typeface="Balaram" pitchFamily="2" charset="0"/>
              </a:rPr>
              <a:t> </a:t>
            </a:r>
            <a:r>
              <a:rPr lang="en-US" sz="4200" dirty="0" err="1" smtClean="0">
                <a:latin typeface="Balaram" pitchFamily="2" charset="0"/>
              </a:rPr>
              <a:t>Cakravarté</a:t>
            </a:r>
            <a:r>
              <a:rPr lang="en-US" sz="4200" dirty="0" smtClean="0">
                <a:latin typeface="Balaram" pitchFamily="2" charset="0"/>
              </a:rPr>
              <a:t> </a:t>
            </a:r>
            <a:r>
              <a:rPr lang="en-US" sz="4200" dirty="0" err="1" smtClean="0">
                <a:latin typeface="Balaram" pitchFamily="2" charset="0"/>
              </a:rPr>
              <a:t>Öhäkura</a:t>
            </a:r>
            <a:r>
              <a:rPr lang="en-US" sz="4200" dirty="0" smtClean="0">
                <a:latin typeface="Balaram" pitchFamily="2" charset="0"/>
              </a:rPr>
              <a:t>, a great </a:t>
            </a:r>
            <a:r>
              <a:rPr lang="en-US" sz="4200" dirty="0" err="1" smtClean="0">
                <a:latin typeface="Balaram" pitchFamily="2" charset="0"/>
              </a:rPr>
              <a:t>äcärya</a:t>
            </a:r>
            <a:r>
              <a:rPr lang="en-US" sz="4200" dirty="0" smtClean="0">
                <a:latin typeface="Balaram" pitchFamily="2" charset="0"/>
              </a:rPr>
              <a:t> and devotee in the humor of conjugal love with the Lord, remarks very saliently in this regard. He says that the wounds created on the body of the Lord by the sharpened arrows of </a:t>
            </a:r>
            <a:r>
              <a:rPr lang="en-US" sz="4200" dirty="0" err="1" smtClean="0">
                <a:latin typeface="Balaram" pitchFamily="2" charset="0"/>
              </a:rPr>
              <a:t>Bhéñmadeva</a:t>
            </a:r>
            <a:r>
              <a:rPr lang="en-US" sz="4200" dirty="0" smtClean="0">
                <a:latin typeface="Balaram" pitchFamily="2" charset="0"/>
              </a:rPr>
              <a:t> were as pleasing to the Lord as the biting of a </a:t>
            </a:r>
            <a:r>
              <a:rPr lang="en-US" sz="4200" dirty="0" err="1" smtClean="0">
                <a:latin typeface="Balaram" pitchFamily="2" charset="0"/>
              </a:rPr>
              <a:t>fiancee</a:t>
            </a:r>
            <a:r>
              <a:rPr lang="en-US" sz="4200" dirty="0" smtClean="0">
                <a:latin typeface="Balaram" pitchFamily="2" charset="0"/>
              </a:rPr>
              <a:t> who bites the body of the Lord directed by a strong sense of sex desire. Such biting by the opposite sex is never taken as a sign of enmity, even if there is a wound on the body. Therefore, the fighting as an exchange of transcendental pleasure between the Lord and His pure devotee, </a:t>
            </a:r>
            <a:r>
              <a:rPr lang="en-US" sz="4200" dirty="0" err="1" smtClean="0">
                <a:latin typeface="Balaram" pitchFamily="2" charset="0"/>
              </a:rPr>
              <a:t>Çré</a:t>
            </a:r>
            <a:r>
              <a:rPr lang="en-US" sz="4200" dirty="0" smtClean="0">
                <a:latin typeface="Balaram" pitchFamily="2" charset="0"/>
              </a:rPr>
              <a:t> </a:t>
            </a:r>
            <a:r>
              <a:rPr lang="en-US" sz="4200" dirty="0" err="1" smtClean="0">
                <a:latin typeface="Balaram" pitchFamily="2" charset="0"/>
              </a:rPr>
              <a:t>Bhéñmadeva</a:t>
            </a:r>
            <a:r>
              <a:rPr lang="en-US" sz="4200" dirty="0" smtClean="0">
                <a:latin typeface="Balaram" pitchFamily="2" charset="0"/>
              </a:rPr>
              <a:t>, was not at all mundane. Besides that, since the Lord's body and the Lord are identical, there was no possibility of wounds in the absolute body. The apparent wounds caused by the sharpened arrows are misleading to the common man, but one who has a little absolute knowledge can understand the transcendental exchange in the chivalrous relation. The Lord was perfectly happy with the wounds caused by the sharpened arrows of </a:t>
            </a:r>
            <a:r>
              <a:rPr lang="en-US" sz="4200" dirty="0" err="1" smtClean="0">
                <a:latin typeface="Balaram" pitchFamily="2" charset="0"/>
              </a:rPr>
              <a:t>Bhéñmadeva</a:t>
            </a:r>
            <a:r>
              <a:rPr lang="en-US" sz="4200" dirty="0" smtClean="0">
                <a:latin typeface="Balaram" pitchFamily="2" charset="0"/>
              </a:rPr>
              <a:t>. The word </a:t>
            </a:r>
            <a:r>
              <a:rPr lang="en-US" sz="4200" b="1" dirty="0" err="1" smtClean="0">
                <a:solidFill>
                  <a:srgbClr val="FF0000"/>
                </a:solidFill>
                <a:latin typeface="Balaram" pitchFamily="2" charset="0"/>
              </a:rPr>
              <a:t>vibhidyamäna</a:t>
            </a:r>
            <a:r>
              <a:rPr lang="en-US" sz="4200" b="1" dirty="0" smtClean="0">
                <a:solidFill>
                  <a:srgbClr val="FFFF00"/>
                </a:solidFill>
                <a:latin typeface="Balaram" pitchFamily="2" charset="0"/>
              </a:rPr>
              <a:t> </a:t>
            </a:r>
            <a:r>
              <a:rPr lang="en-US" sz="4200" dirty="0" smtClean="0">
                <a:latin typeface="Balaram" pitchFamily="2" charset="0"/>
              </a:rPr>
              <a:t>is significant because the Lord's skin is not different from the Lord. Because our skin is different from our soul, in our case the word </a:t>
            </a:r>
            <a:r>
              <a:rPr lang="en-US" sz="4200" dirty="0" err="1" smtClean="0">
                <a:latin typeface="Balaram" pitchFamily="2" charset="0"/>
              </a:rPr>
              <a:t>vibhidyamäna</a:t>
            </a:r>
            <a:r>
              <a:rPr lang="en-US" sz="4200" dirty="0" smtClean="0">
                <a:latin typeface="Balaram" pitchFamily="2" charset="0"/>
              </a:rPr>
              <a:t>, or being bruised and cut, would have been quite suitable</a:t>
            </a:r>
            <a:r>
              <a:rPr lang="en-US" sz="4000" dirty="0" smtClean="0">
                <a:latin typeface="Balaram" pitchFamily="2" charset="0"/>
              </a:rPr>
              <a:t>.”</a:t>
            </a:r>
            <a:endParaRPr lang="en-US" sz="4000" dirty="0">
              <a:latin typeface="Balaram"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eaLnBrk="1" fontAlgn="auto" hangingPunct="1">
              <a:spcAft>
                <a:spcPts val="0"/>
              </a:spcAft>
              <a:defRPr/>
            </a:pPr>
            <a:r>
              <a:rPr lang="en-US" dirty="0" smtClean="0">
                <a:solidFill>
                  <a:schemeClr val="bg1"/>
                </a:solidFill>
              </a:rPr>
              <a:t>1.9.35</a:t>
            </a:r>
            <a:endParaRPr lang="en-US" dirty="0">
              <a:solidFill>
                <a:schemeClr val="bg1"/>
              </a:solidFill>
            </a:endParaRPr>
          </a:p>
        </p:txBody>
      </p:sp>
      <p:sp>
        <p:nvSpPr>
          <p:cNvPr id="33794" name="Content Placeholder 2"/>
          <p:cNvSpPr>
            <a:spLocks noGrp="1"/>
          </p:cNvSpPr>
          <p:nvPr>
            <p:ph idx="1"/>
          </p:nvPr>
        </p:nvSpPr>
        <p:spPr>
          <a:xfrm>
            <a:off x="304800" y="1219200"/>
            <a:ext cx="8458200" cy="5410200"/>
          </a:xfrm>
        </p:spPr>
        <p:txBody>
          <a:bodyPr/>
          <a:lstStyle/>
          <a:p>
            <a:pPr algn="ctr" eaLnBrk="1" hangingPunct="1">
              <a:buFont typeface="Wingdings 2" pitchFamily="18" charset="2"/>
              <a:buNone/>
            </a:pPr>
            <a:r>
              <a:rPr lang="en-US" b="1" smtClean="0">
                <a:solidFill>
                  <a:schemeClr val="bg1"/>
                </a:solidFill>
                <a:latin typeface="Balaram" pitchFamily="2" charset="0"/>
              </a:rPr>
              <a:t>sapadi sakhi-vaco niçamya madhye</a:t>
            </a:r>
          </a:p>
          <a:p>
            <a:pPr algn="ctr" eaLnBrk="1" hangingPunct="1">
              <a:buFont typeface="Wingdings 2" pitchFamily="18" charset="2"/>
              <a:buNone/>
            </a:pPr>
            <a:r>
              <a:rPr lang="en-US" b="1" smtClean="0">
                <a:solidFill>
                  <a:schemeClr val="bg1"/>
                </a:solidFill>
                <a:latin typeface="Balaram" pitchFamily="2" charset="0"/>
              </a:rPr>
              <a:t>nija-parayor balayo rathaà niveçya</a:t>
            </a:r>
          </a:p>
          <a:p>
            <a:pPr algn="ctr" eaLnBrk="1" hangingPunct="1">
              <a:buFont typeface="Wingdings 2" pitchFamily="18" charset="2"/>
              <a:buNone/>
            </a:pPr>
            <a:r>
              <a:rPr lang="en-US" b="1" smtClean="0">
                <a:solidFill>
                  <a:schemeClr val="bg1"/>
                </a:solidFill>
                <a:latin typeface="Balaram" pitchFamily="2" charset="0"/>
              </a:rPr>
              <a:t>sthitavati para-sainikäyur akñëä</a:t>
            </a:r>
          </a:p>
          <a:p>
            <a:pPr algn="ctr" eaLnBrk="1" hangingPunct="1">
              <a:buFont typeface="Wingdings 2" pitchFamily="18" charset="2"/>
              <a:buNone/>
            </a:pPr>
            <a:r>
              <a:rPr lang="en-US" b="1" smtClean="0">
                <a:solidFill>
                  <a:schemeClr val="bg1"/>
                </a:solidFill>
                <a:latin typeface="Balaram" pitchFamily="2" charset="0"/>
              </a:rPr>
              <a:t>håtavati pärtha-sakhe ratir mamästu</a:t>
            </a:r>
          </a:p>
          <a:p>
            <a:pPr algn="ctr" eaLnBrk="1" hangingPunct="1">
              <a:buFont typeface="Wingdings 2" pitchFamily="18" charset="2"/>
              <a:buNone/>
            </a:pPr>
            <a:endParaRPr lang="en-US" b="1" smtClean="0">
              <a:solidFill>
                <a:schemeClr val="bg1"/>
              </a:solidFill>
              <a:latin typeface="Balaram" pitchFamily="2" charset="0"/>
            </a:endParaRPr>
          </a:p>
          <a:p>
            <a:pPr eaLnBrk="1" hangingPunct="1">
              <a:buFont typeface="Wingdings 2" pitchFamily="18" charset="2"/>
              <a:buNone/>
            </a:pPr>
            <a:r>
              <a:rPr lang="en-US" sz="2600" b="1" smtClean="0">
                <a:solidFill>
                  <a:schemeClr val="bg1"/>
                </a:solidFill>
                <a:latin typeface="Balaram" pitchFamily="2" charset="0"/>
              </a:rPr>
              <a:t>     In obedience to the command of His friend, Lord Çré Kåñëa entered the arena of the Battlefield of Kurukñetra between the soldiers of Arjuna and Duryodhana, and while there He shortened the life spans of the opposite party by His merciful glance. This was done simply by His looking at the enemy. Let my mind be fixed upon that Kåñëa</a:t>
            </a:r>
            <a:r>
              <a:rPr lang="en-US" b="1" smtClean="0">
                <a:solidFill>
                  <a:schemeClr val="bg1"/>
                </a:solidFill>
                <a:latin typeface="Balaram" pitchFamily="2" charset="0"/>
              </a:rPr>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24800" cy="914400"/>
          </a:xfrm>
        </p:spPr>
        <p:txBody>
          <a:bodyPr/>
          <a:lstStyle/>
          <a:p>
            <a:pPr eaLnBrk="1" fontAlgn="auto" hangingPunct="1">
              <a:spcAft>
                <a:spcPts val="0"/>
              </a:spcAft>
              <a:defRPr/>
            </a:pPr>
            <a:r>
              <a:rPr lang="en-US" dirty="0" smtClean="0">
                <a:solidFill>
                  <a:schemeClr val="bg1"/>
                </a:solidFill>
              </a:rPr>
              <a:t>Main points</a:t>
            </a:r>
            <a:endParaRPr lang="en-US" dirty="0">
              <a:solidFill>
                <a:schemeClr val="bg1"/>
              </a:solidFill>
            </a:endParaRPr>
          </a:p>
        </p:txBody>
      </p:sp>
      <p:sp>
        <p:nvSpPr>
          <p:cNvPr id="3" name="Content Placeholder 2"/>
          <p:cNvSpPr>
            <a:spLocks noGrp="1"/>
          </p:cNvSpPr>
          <p:nvPr>
            <p:ph idx="1"/>
          </p:nvPr>
        </p:nvSpPr>
        <p:spPr>
          <a:xfrm>
            <a:off x="-838200" y="838200"/>
            <a:ext cx="8229600" cy="4708525"/>
          </a:xfrm>
        </p:spPr>
        <p:txBody>
          <a:bodyPr>
            <a:normAutofit/>
          </a:bodyPr>
          <a:lstStyle/>
          <a:p>
            <a:pPr marL="548640" indent="-411480" eaLnBrk="1" fontAlgn="auto" hangingPunct="1">
              <a:lnSpc>
                <a:spcPct val="80000"/>
              </a:lnSpc>
              <a:spcAft>
                <a:spcPts val="0"/>
              </a:spcAft>
              <a:buClr>
                <a:schemeClr val="tx1">
                  <a:shade val="95000"/>
                </a:schemeClr>
              </a:buClr>
              <a:buFont typeface="Wingdings 2"/>
              <a:buNone/>
              <a:defRPr/>
            </a:pPr>
            <a:r>
              <a:rPr lang="en-US" sz="24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1. </a:t>
            </a:r>
            <a:r>
              <a:rPr lang="en-US" sz="2400" b="1" u="sng"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Krsna’s</a:t>
            </a:r>
            <a:r>
              <a:rPr lang="en-US" sz="2400" b="1" u="sng"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quality of </a:t>
            </a:r>
            <a:r>
              <a:rPr lang="en-US" sz="2400" b="1" u="sng"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Bhakta</a:t>
            </a:r>
            <a:r>
              <a:rPr lang="en-US" sz="2400" b="1" u="sng"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a:t>
            </a:r>
            <a:r>
              <a:rPr lang="en-US" sz="2400" b="1" u="sng"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Vatsala</a:t>
            </a:r>
            <a:r>
              <a:rPr lang="en-US" sz="2400" b="1" u="sng"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a:t>
            </a:r>
          </a:p>
          <a:p>
            <a:pPr marL="548640" indent="-411480" eaLnBrk="1" fontAlgn="auto" hangingPunct="1">
              <a:lnSpc>
                <a:spcPct val="80000"/>
              </a:lnSpc>
              <a:spcAft>
                <a:spcPts val="0"/>
              </a:spcAft>
              <a:buClr>
                <a:schemeClr val="tx1">
                  <a:shade val="95000"/>
                </a:schemeClr>
              </a:buClr>
              <a:buFont typeface="Wingdings 2"/>
              <a:buNone/>
              <a:defRPr/>
            </a:pPr>
            <a:r>
              <a:rPr lang="en-US" sz="24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e.g. </a:t>
            </a:r>
            <a:r>
              <a:rPr lang="en-US" sz="24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Arjuna</a:t>
            </a:r>
            <a:r>
              <a:rPr lang="en-US" sz="24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a:t>
            </a:r>
            <a:r>
              <a:rPr lang="en-US" sz="2400" b="1" dirty="0" smtClean="0">
                <a:ln w="6350">
                  <a:noFill/>
                </a:ln>
                <a:solidFill>
                  <a:schemeClr val="bg1"/>
                </a:solidFill>
                <a:latin typeface="Balaram" pitchFamily="2" charset="0"/>
                <a:ea typeface="Times New Roman" pitchFamily="18" charset="0"/>
                <a:cs typeface="Tahoma" pitchFamily="34" charset="0"/>
              </a:rPr>
              <a:t>as</a:t>
            </a:r>
            <a:r>
              <a:rPr lang="en-US" sz="24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chariot driver</a:t>
            </a:r>
          </a:p>
          <a:p>
            <a:pPr marL="548640" indent="-411480" eaLnBrk="1" fontAlgn="auto" hangingPunct="1">
              <a:lnSpc>
                <a:spcPct val="80000"/>
              </a:lnSpc>
              <a:spcAft>
                <a:spcPts val="0"/>
              </a:spcAft>
              <a:buClr>
                <a:schemeClr val="tx1">
                  <a:shade val="95000"/>
                </a:schemeClr>
              </a:buClr>
              <a:buFont typeface="Wingdings 2"/>
              <a:buNone/>
              <a:defRPr/>
            </a:pPr>
            <a:r>
              <a:rPr lang="en-US" sz="24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Nanda Maharaja- Bringing his shoes</a:t>
            </a:r>
          </a:p>
          <a:p>
            <a:pPr marL="548640" indent="-411480" eaLnBrk="1" fontAlgn="auto" hangingPunct="1">
              <a:lnSpc>
                <a:spcPct val="80000"/>
              </a:lnSpc>
              <a:spcAft>
                <a:spcPts val="0"/>
              </a:spcAft>
              <a:buClr>
                <a:schemeClr val="tx1">
                  <a:shade val="95000"/>
                </a:schemeClr>
              </a:buClr>
              <a:buFont typeface="Wingdings 2"/>
              <a:buNone/>
              <a:defRPr/>
            </a:pPr>
            <a:r>
              <a:rPr lang="en-US" sz="24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a:t>
            </a:r>
            <a:r>
              <a:rPr lang="en-US" sz="24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Damodar</a:t>
            </a:r>
            <a:r>
              <a:rPr lang="en-US" sz="24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Lila- Mother </a:t>
            </a:r>
            <a:r>
              <a:rPr lang="en-US" sz="24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Yasoda</a:t>
            </a:r>
            <a:r>
              <a:rPr lang="en-US" sz="24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binding Him w/ rope</a:t>
            </a:r>
          </a:p>
          <a:p>
            <a:pPr marL="548640" indent="-411480" eaLnBrk="1" fontAlgn="auto" hangingPunct="1">
              <a:lnSpc>
                <a:spcPct val="80000"/>
              </a:lnSpc>
              <a:spcAft>
                <a:spcPts val="0"/>
              </a:spcAft>
              <a:buClr>
                <a:schemeClr val="tx1">
                  <a:shade val="95000"/>
                </a:schemeClr>
              </a:buClr>
              <a:buFont typeface="Wingdings 2"/>
              <a:buNone/>
              <a:defRPr/>
            </a:pPr>
            <a:endParaRPr lang="en-US" sz="24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a:p>
            <a:pPr marL="548640" indent="-411480" eaLnBrk="1" fontAlgn="auto" hangingPunct="1">
              <a:lnSpc>
                <a:spcPct val="80000"/>
              </a:lnSpc>
              <a:spcAft>
                <a:spcPts val="0"/>
              </a:spcAft>
              <a:buClr>
                <a:schemeClr val="tx1">
                  <a:shade val="95000"/>
                </a:schemeClr>
              </a:buClr>
              <a:buFont typeface="Wingdings 2"/>
              <a:buNone/>
              <a:defRPr/>
            </a:pPr>
            <a:r>
              <a:rPr lang="en-US" sz="24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    </a:t>
            </a:r>
          </a:p>
          <a:p>
            <a:pPr marL="548640" indent="-411480" eaLnBrk="1" fontAlgn="auto" hangingPunct="1">
              <a:spcAft>
                <a:spcPts val="0"/>
              </a:spcAft>
              <a:buClr>
                <a:schemeClr val="tx1">
                  <a:shade val="95000"/>
                </a:schemeClr>
              </a:buClr>
              <a:buFont typeface="Wingdings 2"/>
              <a:buNone/>
              <a:defRPr/>
            </a:pPr>
            <a:r>
              <a:rPr lang="en-US" dirty="0" smtClean="0">
                <a:solidFill>
                  <a:schemeClr val="bg1"/>
                </a:solidFill>
                <a:latin typeface="Balaram" pitchFamily="2" charset="0"/>
              </a:rPr>
              <a:t>     </a:t>
            </a:r>
            <a:endParaRPr lang="en-US" b="1" i="1" dirty="0">
              <a:solidFill>
                <a:schemeClr val="bg1"/>
              </a:solidFill>
              <a:latin typeface="Balaram" pitchFamily="2" charset="0"/>
            </a:endParaRPr>
          </a:p>
        </p:txBody>
      </p:sp>
      <p:pic>
        <p:nvPicPr>
          <p:cNvPr id="4" name="Picture 3" descr="168325_10150353605000375_215886190374_16460201_41671_n[1].jpg"/>
          <p:cNvPicPr>
            <a:picLocks noChangeAspect="1"/>
          </p:cNvPicPr>
          <p:nvPr/>
        </p:nvPicPr>
        <p:blipFill>
          <a:blip r:embed="rId3"/>
          <a:srcRect/>
          <a:stretch>
            <a:fillRect/>
          </a:stretch>
        </p:blipFill>
        <p:spPr bwMode="auto">
          <a:xfrm>
            <a:off x="228600" y="3429000"/>
            <a:ext cx="2635250" cy="3200400"/>
          </a:xfrm>
          <a:prstGeom prst="rect">
            <a:avLst/>
          </a:prstGeom>
          <a:noFill/>
          <a:ln w="9525">
            <a:noFill/>
            <a:miter lim="800000"/>
            <a:headEnd/>
            <a:tailEnd/>
          </a:ln>
        </p:spPr>
      </p:pic>
      <p:pic>
        <p:nvPicPr>
          <p:cNvPr id="1028" name="Picture 4" descr="C:\Users\Sarva\Desktop\pics for1.9\tn_TA0113[1].jpg"/>
          <p:cNvPicPr>
            <a:picLocks noChangeAspect="1" noChangeArrowheads="1"/>
          </p:cNvPicPr>
          <p:nvPr/>
        </p:nvPicPr>
        <p:blipFill>
          <a:blip r:embed="rId4"/>
          <a:srcRect/>
          <a:stretch>
            <a:fillRect/>
          </a:stretch>
        </p:blipFill>
        <p:spPr bwMode="auto">
          <a:xfrm>
            <a:off x="3573463" y="4038600"/>
            <a:ext cx="1511300" cy="2032000"/>
          </a:xfrm>
          <a:prstGeom prst="rect">
            <a:avLst/>
          </a:prstGeom>
          <a:noFill/>
          <a:ln w="9525">
            <a:noFill/>
            <a:miter lim="800000"/>
            <a:headEnd/>
            <a:tailEnd/>
          </a:ln>
        </p:spPr>
      </p:pic>
      <p:pic>
        <p:nvPicPr>
          <p:cNvPr id="1030" name="Picture 6" descr="Krishna: arjuna Krishna chariot "/>
          <p:cNvPicPr>
            <a:picLocks noChangeAspect="1" noChangeArrowheads="1"/>
          </p:cNvPicPr>
          <p:nvPr/>
        </p:nvPicPr>
        <p:blipFill>
          <a:blip r:embed="rId5"/>
          <a:srcRect/>
          <a:stretch>
            <a:fillRect/>
          </a:stretch>
        </p:blipFill>
        <p:spPr bwMode="auto">
          <a:xfrm>
            <a:off x="5334000" y="3429000"/>
            <a:ext cx="3462338"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wipe(down)">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8"/>
                                        </p:tgtEl>
                                        <p:attrNameLst>
                                          <p:attrName>style.visibility</p:attrName>
                                        </p:attrNameLst>
                                      </p:cBhvr>
                                      <p:to>
                                        <p:strVal val="visible"/>
                                      </p:to>
                                    </p:set>
                                    <p:animEffect transition="in" filter="wipe(down)">
                                      <p:cBhvr>
                                        <p:cTn id="32" dur="500"/>
                                        <p:tgtEl>
                                          <p:spTgt spid="10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fontScale="90000"/>
          </a:bodyPr>
          <a:lstStyle/>
          <a:p>
            <a:pPr eaLnBrk="1" fontAlgn="auto" hangingPunct="1">
              <a:spcAft>
                <a:spcPts val="0"/>
              </a:spcAft>
              <a:defRPr/>
            </a:pPr>
            <a:r>
              <a:rPr lang="en-US" sz="4400" dirty="0" smtClean="0">
                <a:solidFill>
                  <a:schemeClr val="bg1"/>
                </a:solidFill>
                <a:latin typeface="Balaram" pitchFamily="2" charset="0"/>
              </a:rPr>
              <a:t>Main points Cont’d….</a:t>
            </a:r>
            <a:r>
              <a:rPr lang="en-US" sz="4400" dirty="0" smtClean="0">
                <a:latin typeface="Balaram" pitchFamily="2" charset="0"/>
              </a:rPr>
              <a:t/>
            </a:r>
            <a:br>
              <a:rPr lang="en-US" sz="4400" dirty="0" smtClean="0">
                <a:latin typeface="Balaram" pitchFamily="2" charset="0"/>
              </a:rPr>
            </a:br>
            <a:endParaRPr lang="en-US" dirty="0"/>
          </a:p>
        </p:txBody>
      </p:sp>
      <p:sp>
        <p:nvSpPr>
          <p:cNvPr id="3" name="Content Placeholder 2"/>
          <p:cNvSpPr>
            <a:spLocks noGrp="1"/>
          </p:cNvSpPr>
          <p:nvPr>
            <p:ph idx="1"/>
          </p:nvPr>
        </p:nvSpPr>
        <p:spPr>
          <a:xfrm>
            <a:off x="152400" y="609600"/>
            <a:ext cx="8686800" cy="6019800"/>
          </a:xfrm>
        </p:spPr>
        <p:txBody>
          <a:bodyPr>
            <a:normAutofit fontScale="25000" lnSpcReduction="20000"/>
          </a:bodyPr>
          <a:lstStyle/>
          <a:p>
            <a:pPr marL="548640" indent="-411480" eaLnBrk="1" fontAlgn="auto" hangingPunct="1">
              <a:spcAft>
                <a:spcPts val="0"/>
              </a:spcAft>
              <a:buClr>
                <a:schemeClr val="tx1">
                  <a:shade val="95000"/>
                </a:schemeClr>
              </a:buClr>
              <a:buFont typeface="Wingdings 2"/>
              <a:buNone/>
              <a:defRPr/>
            </a:pPr>
            <a:endParaRPr lang="en-US" dirty="0" smtClean="0">
              <a:latin typeface="Balaram" pitchFamily="2" charset="0"/>
            </a:endParaRPr>
          </a:p>
          <a:p>
            <a:pPr marL="651510" indent="-514350" eaLnBrk="1" fontAlgn="auto" hangingPunct="1">
              <a:spcAft>
                <a:spcPts val="0"/>
              </a:spcAft>
              <a:buClr>
                <a:schemeClr val="tx1">
                  <a:shade val="95000"/>
                </a:schemeClr>
              </a:buClr>
              <a:buFont typeface="Wingdings 2"/>
              <a:buNone/>
              <a:defRPr/>
            </a:pPr>
            <a:r>
              <a:rPr lang="en-US" sz="9600" dirty="0" smtClean="0">
                <a:solidFill>
                  <a:schemeClr val="bg1"/>
                </a:solidFill>
                <a:latin typeface="Balaram" pitchFamily="2" charset="0"/>
              </a:rPr>
              <a:t>2. </a:t>
            </a:r>
            <a:r>
              <a:rPr lang="en-US" sz="8800" b="1" u="sng" dirty="0" smtClean="0">
                <a:solidFill>
                  <a:schemeClr val="bg1"/>
                </a:solidFill>
                <a:latin typeface="Balaram" pitchFamily="2" charset="0"/>
              </a:rPr>
              <a:t>The Lord’s Merciful Glance</a:t>
            </a:r>
          </a:p>
          <a:p>
            <a:pPr marL="651510" indent="-514350" eaLnBrk="1" fontAlgn="auto" hangingPunct="1">
              <a:spcAft>
                <a:spcPts val="0"/>
              </a:spcAft>
              <a:buClrTx/>
              <a:buSzPct val="76000"/>
              <a:buFont typeface="Wingdings"/>
              <a:buChar char="à"/>
              <a:defRPr/>
            </a:pPr>
            <a:r>
              <a:rPr lang="en-US" sz="8800" dirty="0" smtClean="0">
                <a:solidFill>
                  <a:schemeClr val="bg1"/>
                </a:solidFill>
                <a:latin typeface="Balaram" pitchFamily="2" charset="0"/>
                <a:sym typeface="Wingdings" pitchFamily="2" charset="2"/>
              </a:rPr>
              <a:t>Is His transcendental Lila</a:t>
            </a:r>
          </a:p>
          <a:p>
            <a:pPr marL="651510" indent="-514350" eaLnBrk="1" fontAlgn="auto" hangingPunct="1">
              <a:spcAft>
                <a:spcPts val="0"/>
              </a:spcAft>
              <a:buClr>
                <a:schemeClr val="tx1">
                  <a:shade val="95000"/>
                </a:schemeClr>
              </a:buClr>
              <a:buFont typeface="Wingdings 2" pitchFamily="18" charset="2"/>
              <a:buNone/>
              <a:defRPr/>
            </a:pPr>
            <a:r>
              <a:rPr lang="en-US" sz="8800" dirty="0" smtClean="0">
                <a:solidFill>
                  <a:schemeClr val="bg1"/>
                </a:solidFill>
                <a:latin typeface="Balaram" pitchFamily="2" charset="0"/>
                <a:sym typeface="Wingdings" pitchFamily="2" charset="2"/>
              </a:rPr>
              <a:t>      e.g. a) Glancing at the Queens of </a:t>
            </a:r>
            <a:r>
              <a:rPr lang="en-US" sz="8800" dirty="0" err="1" smtClean="0">
                <a:solidFill>
                  <a:schemeClr val="bg1"/>
                </a:solidFill>
                <a:latin typeface="Balaram" pitchFamily="2" charset="0"/>
                <a:sym typeface="Wingdings" pitchFamily="2" charset="2"/>
              </a:rPr>
              <a:t>Dwarka</a:t>
            </a:r>
            <a:endParaRPr lang="en-US" sz="8800" dirty="0" smtClean="0">
              <a:solidFill>
                <a:schemeClr val="bg1"/>
              </a:solidFill>
              <a:latin typeface="Balaram" pitchFamily="2" charset="0"/>
              <a:sym typeface="Wingdings" pitchFamily="2" charset="2"/>
            </a:endParaRPr>
          </a:p>
          <a:p>
            <a:pPr marL="651510" indent="-514350" eaLnBrk="1" fontAlgn="auto" hangingPunct="1">
              <a:spcAft>
                <a:spcPts val="0"/>
              </a:spcAft>
              <a:buClr>
                <a:schemeClr val="tx1">
                  <a:shade val="95000"/>
                </a:schemeClr>
              </a:buClr>
              <a:buFont typeface="Wingdings 2" pitchFamily="18" charset="2"/>
              <a:buNone/>
              <a:defRPr/>
            </a:pPr>
            <a:r>
              <a:rPr lang="en-US" sz="8800" dirty="0" smtClean="0">
                <a:solidFill>
                  <a:schemeClr val="bg1"/>
                </a:solidFill>
                <a:latin typeface="Balaram" pitchFamily="2" charset="0"/>
                <a:sym typeface="Wingdings" pitchFamily="2" charset="2"/>
              </a:rPr>
              <a:t>             b)Glancing at the </a:t>
            </a:r>
            <a:r>
              <a:rPr lang="en-US" sz="8800" dirty="0" err="1" smtClean="0">
                <a:solidFill>
                  <a:schemeClr val="bg1"/>
                </a:solidFill>
                <a:latin typeface="Balaram" pitchFamily="2" charset="0"/>
                <a:sym typeface="Wingdings" pitchFamily="2" charset="2"/>
              </a:rPr>
              <a:t>Gopis</a:t>
            </a:r>
            <a:endParaRPr lang="en-US" sz="8800" dirty="0" smtClean="0">
              <a:solidFill>
                <a:schemeClr val="bg1"/>
              </a:solidFill>
              <a:latin typeface="Balaram" pitchFamily="2" charset="0"/>
              <a:sym typeface="Wingdings" pitchFamily="2" charset="2"/>
            </a:endParaRPr>
          </a:p>
          <a:p>
            <a:pPr marL="651510" indent="-514350" eaLnBrk="1" fontAlgn="auto" hangingPunct="1">
              <a:spcAft>
                <a:spcPts val="0"/>
              </a:spcAft>
              <a:buClr>
                <a:schemeClr val="tx1">
                  <a:shade val="95000"/>
                </a:schemeClr>
              </a:buClr>
              <a:buFont typeface="Wingdings 2" pitchFamily="18" charset="2"/>
              <a:buNone/>
              <a:defRPr/>
            </a:pPr>
            <a:r>
              <a:rPr lang="en-US" sz="8800" dirty="0" smtClean="0">
                <a:solidFill>
                  <a:schemeClr val="bg1"/>
                </a:solidFill>
                <a:latin typeface="Balaram" pitchFamily="2" charset="0"/>
                <a:sym typeface="Wingdings" pitchFamily="2" charset="2"/>
              </a:rPr>
              <a:t>             c) Accepting offerings thru His glance </a:t>
            </a:r>
          </a:p>
          <a:p>
            <a:pPr marL="651510" indent="-514350" eaLnBrk="1" fontAlgn="auto" hangingPunct="1">
              <a:spcAft>
                <a:spcPts val="0"/>
              </a:spcAft>
              <a:buClr>
                <a:schemeClr val="tx1">
                  <a:shade val="95000"/>
                </a:schemeClr>
              </a:buClr>
              <a:buFont typeface="Wingdings 2" pitchFamily="18" charset="2"/>
              <a:buNone/>
              <a:defRPr/>
            </a:pPr>
            <a:endParaRPr lang="en-US" sz="8800" dirty="0" smtClean="0">
              <a:solidFill>
                <a:schemeClr val="bg1"/>
              </a:solidFill>
              <a:latin typeface="Balaram" pitchFamily="2" charset="0"/>
              <a:sym typeface="Wingdings" pitchFamily="2" charset="2"/>
            </a:endParaRPr>
          </a:p>
          <a:p>
            <a:pPr marL="651510" indent="-514350" eaLnBrk="1" fontAlgn="auto" hangingPunct="1">
              <a:spcAft>
                <a:spcPts val="0"/>
              </a:spcAft>
              <a:buClrTx/>
              <a:buSzPct val="75000"/>
              <a:buFont typeface="Wingdings"/>
              <a:buChar char="à"/>
              <a:defRPr/>
            </a:pPr>
            <a:r>
              <a:rPr lang="en-US" sz="8800" dirty="0" err="1" smtClean="0">
                <a:solidFill>
                  <a:schemeClr val="bg1"/>
                </a:solidFill>
                <a:latin typeface="Balaram" pitchFamily="2" charset="0"/>
                <a:sym typeface="Wingdings" pitchFamily="2" charset="2"/>
              </a:rPr>
              <a:t>Krsna</a:t>
            </a:r>
            <a:r>
              <a:rPr lang="en-US" sz="8800" dirty="0" smtClean="0">
                <a:solidFill>
                  <a:schemeClr val="bg1"/>
                </a:solidFill>
                <a:latin typeface="Balaram" pitchFamily="2" charset="0"/>
                <a:sym typeface="Wingdings" pitchFamily="2" charset="2"/>
              </a:rPr>
              <a:t> </a:t>
            </a:r>
            <a:r>
              <a:rPr lang="en-US" sz="8800" dirty="0" err="1" smtClean="0">
                <a:solidFill>
                  <a:schemeClr val="bg1"/>
                </a:solidFill>
                <a:latin typeface="Balaram" pitchFamily="2" charset="0"/>
                <a:sym typeface="Wingdings" pitchFamily="2" charset="2"/>
              </a:rPr>
              <a:t>diminshed</a:t>
            </a:r>
            <a:r>
              <a:rPr lang="en-US" sz="8800" dirty="0" smtClean="0">
                <a:solidFill>
                  <a:schemeClr val="bg1"/>
                </a:solidFill>
                <a:latin typeface="Balaram" pitchFamily="2" charset="0"/>
                <a:sym typeface="Wingdings" pitchFamily="2" charset="2"/>
              </a:rPr>
              <a:t> the duration of life of the opposite party by His merciful glance</a:t>
            </a:r>
          </a:p>
          <a:p>
            <a:pPr marL="651510" indent="-514350" eaLnBrk="1" fontAlgn="auto" hangingPunct="1">
              <a:spcAft>
                <a:spcPts val="0"/>
              </a:spcAft>
              <a:buClrTx/>
              <a:buSzPct val="75000"/>
              <a:buFont typeface="Wingdings 2" pitchFamily="18" charset="2"/>
              <a:buNone/>
              <a:defRPr/>
            </a:pPr>
            <a:r>
              <a:rPr lang="en-US" sz="8800" dirty="0" smtClean="0">
                <a:solidFill>
                  <a:schemeClr val="bg1"/>
                </a:solidFill>
                <a:latin typeface="Balaram" pitchFamily="2" charset="0"/>
                <a:sym typeface="Wingdings" pitchFamily="2" charset="2"/>
              </a:rPr>
              <a:t>         -All the fighters attained salvation- w/o the necessary qualifications</a:t>
            </a:r>
          </a:p>
          <a:p>
            <a:pPr marL="651510" indent="-514350" eaLnBrk="1" fontAlgn="auto" hangingPunct="1">
              <a:spcAft>
                <a:spcPts val="0"/>
              </a:spcAft>
              <a:buClr>
                <a:schemeClr val="tx1">
                  <a:shade val="95000"/>
                </a:schemeClr>
              </a:buClr>
              <a:buFont typeface="Wingdings"/>
              <a:buChar char="à"/>
              <a:defRPr/>
            </a:pPr>
            <a:endParaRPr lang="en-US" sz="8800" dirty="0" smtClean="0">
              <a:solidFill>
                <a:schemeClr val="bg1"/>
              </a:solidFill>
              <a:latin typeface="Balaram" pitchFamily="2" charset="0"/>
              <a:sym typeface="Wingdings" pitchFamily="2" charset="2"/>
            </a:endParaRPr>
          </a:p>
          <a:p>
            <a:pPr marL="651510" indent="-514350" eaLnBrk="1" fontAlgn="auto" hangingPunct="1">
              <a:spcAft>
                <a:spcPts val="0"/>
              </a:spcAft>
              <a:buClr>
                <a:schemeClr val="tx1">
                  <a:shade val="95000"/>
                </a:schemeClr>
              </a:buClr>
              <a:buFont typeface="Wingdings 2" pitchFamily="18" charset="2"/>
              <a:buNone/>
              <a:defRPr/>
            </a:pPr>
            <a:r>
              <a:rPr lang="en-US" sz="8800" dirty="0" smtClean="0">
                <a:solidFill>
                  <a:schemeClr val="bg1"/>
                </a:solidFill>
                <a:latin typeface="Balaram" pitchFamily="2" charset="0"/>
                <a:sym typeface="Wingdings" pitchFamily="2" charset="2"/>
              </a:rPr>
              <a:t>         </a:t>
            </a:r>
            <a:r>
              <a:rPr lang="en-US" sz="8800" b="1" dirty="0" smtClean="0">
                <a:solidFill>
                  <a:schemeClr val="bg1"/>
                </a:solidFill>
                <a:latin typeface="Balaram" pitchFamily="2" charset="0"/>
                <a:sym typeface="Wingdings" pitchFamily="2" charset="2"/>
              </a:rPr>
              <a:t>BG 9.29</a:t>
            </a:r>
            <a:r>
              <a:rPr lang="en-US" sz="8800" dirty="0" smtClean="0">
                <a:solidFill>
                  <a:schemeClr val="bg1"/>
                </a:solidFill>
                <a:latin typeface="Balaram" pitchFamily="2" charset="0"/>
                <a:sym typeface="Wingdings" pitchFamily="2" charset="2"/>
              </a:rPr>
              <a:t>    </a:t>
            </a:r>
            <a:r>
              <a:rPr lang="en-US" sz="8800" dirty="0" err="1" smtClean="0">
                <a:solidFill>
                  <a:schemeClr val="bg1"/>
                </a:solidFill>
                <a:latin typeface="Balaram" pitchFamily="2" charset="0"/>
                <a:sym typeface="Wingdings" pitchFamily="2" charset="2"/>
              </a:rPr>
              <a:t>samo</a:t>
            </a:r>
            <a:r>
              <a:rPr lang="en-US" sz="8800" dirty="0" smtClean="0">
                <a:solidFill>
                  <a:schemeClr val="bg1"/>
                </a:solidFill>
                <a:latin typeface="Balaram" pitchFamily="2" charset="0"/>
                <a:sym typeface="Wingdings" pitchFamily="2" charset="2"/>
              </a:rPr>
              <a:t> '</a:t>
            </a:r>
            <a:r>
              <a:rPr lang="en-US" sz="8800" dirty="0" err="1" smtClean="0">
                <a:solidFill>
                  <a:schemeClr val="bg1"/>
                </a:solidFill>
                <a:latin typeface="Balaram" pitchFamily="2" charset="0"/>
                <a:sym typeface="Wingdings" pitchFamily="2" charset="2"/>
              </a:rPr>
              <a:t>haà</a:t>
            </a:r>
            <a:r>
              <a:rPr lang="en-US" sz="8800" dirty="0" smtClean="0">
                <a:solidFill>
                  <a:schemeClr val="bg1"/>
                </a:solidFill>
                <a:latin typeface="Balaram" pitchFamily="2" charset="0"/>
                <a:sym typeface="Wingdings" pitchFamily="2" charset="2"/>
              </a:rPr>
              <a:t> </a:t>
            </a:r>
            <a:r>
              <a:rPr lang="en-US" sz="8800" dirty="0" err="1" smtClean="0">
                <a:solidFill>
                  <a:schemeClr val="bg1"/>
                </a:solidFill>
                <a:latin typeface="Balaram" pitchFamily="2" charset="0"/>
                <a:sym typeface="Wingdings" pitchFamily="2" charset="2"/>
              </a:rPr>
              <a:t>sarva-bhüteñu</a:t>
            </a:r>
            <a:endParaRPr lang="en-US" sz="8800" dirty="0" smtClean="0">
              <a:solidFill>
                <a:schemeClr val="bg1"/>
              </a:solidFill>
              <a:latin typeface="Balaram" pitchFamily="2" charset="0"/>
              <a:sym typeface="Wingdings" pitchFamily="2" charset="2"/>
            </a:endParaRPr>
          </a:p>
          <a:p>
            <a:pPr marL="651510" indent="-514350" eaLnBrk="1" fontAlgn="auto" hangingPunct="1">
              <a:spcAft>
                <a:spcPts val="0"/>
              </a:spcAft>
              <a:buClr>
                <a:schemeClr val="tx1">
                  <a:shade val="95000"/>
                </a:schemeClr>
              </a:buClr>
              <a:buFont typeface="Wingdings 2" pitchFamily="18" charset="2"/>
              <a:buNone/>
              <a:defRPr/>
            </a:pPr>
            <a:r>
              <a:rPr lang="en-US" sz="8800" dirty="0" smtClean="0">
                <a:solidFill>
                  <a:schemeClr val="bg1"/>
                </a:solidFill>
                <a:latin typeface="Balaram" pitchFamily="2" charset="0"/>
                <a:sym typeface="Wingdings" pitchFamily="2" charset="2"/>
              </a:rPr>
              <a:t>                           </a:t>
            </a:r>
            <a:r>
              <a:rPr lang="en-US" sz="8800" dirty="0" err="1" smtClean="0">
                <a:solidFill>
                  <a:schemeClr val="bg1"/>
                </a:solidFill>
                <a:latin typeface="Balaram" pitchFamily="2" charset="0"/>
                <a:sym typeface="Wingdings" pitchFamily="2" charset="2"/>
              </a:rPr>
              <a:t>na</a:t>
            </a:r>
            <a:r>
              <a:rPr lang="en-US" sz="8800" dirty="0" smtClean="0">
                <a:solidFill>
                  <a:schemeClr val="bg1"/>
                </a:solidFill>
                <a:latin typeface="Balaram" pitchFamily="2" charset="0"/>
                <a:sym typeface="Wingdings" pitchFamily="2" charset="2"/>
              </a:rPr>
              <a:t> me </a:t>
            </a:r>
            <a:r>
              <a:rPr lang="en-US" sz="8800" dirty="0" err="1" smtClean="0">
                <a:solidFill>
                  <a:schemeClr val="bg1"/>
                </a:solidFill>
                <a:latin typeface="Balaram" pitchFamily="2" charset="0"/>
                <a:sym typeface="Wingdings" pitchFamily="2" charset="2"/>
              </a:rPr>
              <a:t>dveñyo</a:t>
            </a:r>
            <a:r>
              <a:rPr lang="en-US" sz="8800" dirty="0" smtClean="0">
                <a:solidFill>
                  <a:schemeClr val="bg1"/>
                </a:solidFill>
                <a:latin typeface="Balaram" pitchFamily="2" charset="0"/>
                <a:sym typeface="Wingdings" pitchFamily="2" charset="2"/>
              </a:rPr>
              <a:t> '</a:t>
            </a:r>
            <a:r>
              <a:rPr lang="en-US" sz="8800" dirty="0" err="1" smtClean="0">
                <a:solidFill>
                  <a:schemeClr val="bg1"/>
                </a:solidFill>
                <a:latin typeface="Balaram" pitchFamily="2" charset="0"/>
                <a:sym typeface="Wingdings" pitchFamily="2" charset="2"/>
              </a:rPr>
              <a:t>sti</a:t>
            </a:r>
            <a:r>
              <a:rPr lang="en-US" sz="8800" dirty="0" smtClean="0">
                <a:solidFill>
                  <a:schemeClr val="bg1"/>
                </a:solidFill>
                <a:latin typeface="Balaram" pitchFamily="2" charset="0"/>
                <a:sym typeface="Wingdings" pitchFamily="2" charset="2"/>
              </a:rPr>
              <a:t> </a:t>
            </a:r>
            <a:r>
              <a:rPr lang="en-US" sz="8800" dirty="0" err="1" smtClean="0">
                <a:solidFill>
                  <a:schemeClr val="bg1"/>
                </a:solidFill>
                <a:latin typeface="Balaram" pitchFamily="2" charset="0"/>
                <a:sym typeface="Wingdings" pitchFamily="2" charset="2"/>
              </a:rPr>
              <a:t>na</a:t>
            </a:r>
            <a:r>
              <a:rPr lang="en-US" sz="8800" dirty="0" smtClean="0">
                <a:solidFill>
                  <a:schemeClr val="bg1"/>
                </a:solidFill>
                <a:latin typeface="Balaram" pitchFamily="2" charset="0"/>
                <a:sym typeface="Wingdings" pitchFamily="2" charset="2"/>
              </a:rPr>
              <a:t> </a:t>
            </a:r>
            <a:r>
              <a:rPr lang="en-US" sz="8800" dirty="0" err="1" smtClean="0">
                <a:solidFill>
                  <a:schemeClr val="bg1"/>
                </a:solidFill>
                <a:latin typeface="Balaram" pitchFamily="2" charset="0"/>
                <a:sym typeface="Wingdings" pitchFamily="2" charset="2"/>
              </a:rPr>
              <a:t>priyaù</a:t>
            </a:r>
            <a:endParaRPr lang="en-US" sz="8800" dirty="0" smtClean="0">
              <a:solidFill>
                <a:schemeClr val="bg1"/>
              </a:solidFill>
              <a:latin typeface="Balaram" pitchFamily="2" charset="0"/>
              <a:sym typeface="Wingdings" pitchFamily="2" charset="2"/>
            </a:endParaRPr>
          </a:p>
          <a:p>
            <a:pPr marL="651510" indent="-514350" eaLnBrk="1" fontAlgn="auto" hangingPunct="1">
              <a:spcAft>
                <a:spcPts val="0"/>
              </a:spcAft>
              <a:buClr>
                <a:schemeClr val="tx1">
                  <a:shade val="95000"/>
                </a:schemeClr>
              </a:buClr>
              <a:buFont typeface="Wingdings 2" pitchFamily="18" charset="2"/>
              <a:buNone/>
              <a:defRPr/>
            </a:pPr>
            <a:r>
              <a:rPr lang="en-US" sz="8800" dirty="0" smtClean="0">
                <a:solidFill>
                  <a:schemeClr val="bg1"/>
                </a:solidFill>
                <a:latin typeface="Balaram" pitchFamily="2" charset="0"/>
                <a:sym typeface="Wingdings" pitchFamily="2" charset="2"/>
              </a:rPr>
              <a:t>                           ye </a:t>
            </a:r>
            <a:r>
              <a:rPr lang="en-US" sz="8800" dirty="0" err="1" smtClean="0">
                <a:solidFill>
                  <a:schemeClr val="bg1"/>
                </a:solidFill>
                <a:latin typeface="Balaram" pitchFamily="2" charset="0"/>
                <a:sym typeface="Wingdings" pitchFamily="2" charset="2"/>
              </a:rPr>
              <a:t>bhajanti</a:t>
            </a:r>
            <a:r>
              <a:rPr lang="en-US" sz="8800" dirty="0" smtClean="0">
                <a:solidFill>
                  <a:schemeClr val="bg1"/>
                </a:solidFill>
                <a:latin typeface="Balaram" pitchFamily="2" charset="0"/>
                <a:sym typeface="Wingdings" pitchFamily="2" charset="2"/>
              </a:rPr>
              <a:t> </a:t>
            </a:r>
            <a:r>
              <a:rPr lang="en-US" sz="8800" dirty="0" err="1" smtClean="0">
                <a:solidFill>
                  <a:schemeClr val="bg1"/>
                </a:solidFill>
                <a:latin typeface="Balaram" pitchFamily="2" charset="0"/>
                <a:sym typeface="Wingdings" pitchFamily="2" charset="2"/>
              </a:rPr>
              <a:t>tu</a:t>
            </a:r>
            <a:r>
              <a:rPr lang="en-US" sz="8800" dirty="0" smtClean="0">
                <a:solidFill>
                  <a:schemeClr val="bg1"/>
                </a:solidFill>
                <a:latin typeface="Balaram" pitchFamily="2" charset="0"/>
                <a:sym typeface="Wingdings" pitchFamily="2" charset="2"/>
              </a:rPr>
              <a:t> </a:t>
            </a:r>
            <a:r>
              <a:rPr lang="en-US" sz="8800" dirty="0" err="1" smtClean="0">
                <a:solidFill>
                  <a:schemeClr val="bg1"/>
                </a:solidFill>
                <a:latin typeface="Balaram" pitchFamily="2" charset="0"/>
                <a:sym typeface="Wingdings" pitchFamily="2" charset="2"/>
              </a:rPr>
              <a:t>mäà</a:t>
            </a:r>
            <a:r>
              <a:rPr lang="en-US" sz="8800" dirty="0" smtClean="0">
                <a:solidFill>
                  <a:schemeClr val="bg1"/>
                </a:solidFill>
                <a:latin typeface="Balaram" pitchFamily="2" charset="0"/>
                <a:sym typeface="Wingdings" pitchFamily="2" charset="2"/>
              </a:rPr>
              <a:t> </a:t>
            </a:r>
            <a:r>
              <a:rPr lang="en-US" sz="8800" dirty="0" err="1" smtClean="0">
                <a:solidFill>
                  <a:schemeClr val="bg1"/>
                </a:solidFill>
                <a:latin typeface="Balaram" pitchFamily="2" charset="0"/>
                <a:sym typeface="Wingdings" pitchFamily="2" charset="2"/>
              </a:rPr>
              <a:t>bhaktyä</a:t>
            </a:r>
            <a:endParaRPr lang="en-US" sz="8800" dirty="0" smtClean="0">
              <a:solidFill>
                <a:schemeClr val="bg1"/>
              </a:solidFill>
              <a:latin typeface="Balaram" pitchFamily="2" charset="0"/>
              <a:sym typeface="Wingdings" pitchFamily="2" charset="2"/>
            </a:endParaRPr>
          </a:p>
          <a:p>
            <a:pPr marL="651510" indent="-514350" eaLnBrk="1" fontAlgn="auto" hangingPunct="1">
              <a:spcAft>
                <a:spcPts val="0"/>
              </a:spcAft>
              <a:buClr>
                <a:schemeClr val="tx1">
                  <a:shade val="95000"/>
                </a:schemeClr>
              </a:buClr>
              <a:buFont typeface="Wingdings 2" pitchFamily="18" charset="2"/>
              <a:buNone/>
              <a:defRPr/>
            </a:pPr>
            <a:r>
              <a:rPr lang="en-US" sz="8800" dirty="0" smtClean="0">
                <a:solidFill>
                  <a:schemeClr val="bg1"/>
                </a:solidFill>
                <a:latin typeface="Balaram" pitchFamily="2" charset="0"/>
                <a:sym typeface="Wingdings" pitchFamily="2" charset="2"/>
              </a:rPr>
              <a:t>                           </a:t>
            </a:r>
            <a:r>
              <a:rPr lang="en-US" sz="8800" dirty="0" err="1" smtClean="0">
                <a:solidFill>
                  <a:schemeClr val="bg1"/>
                </a:solidFill>
                <a:latin typeface="Balaram" pitchFamily="2" charset="0"/>
                <a:sym typeface="Wingdings" pitchFamily="2" charset="2"/>
              </a:rPr>
              <a:t>mayi</a:t>
            </a:r>
            <a:r>
              <a:rPr lang="en-US" sz="8800" dirty="0" smtClean="0">
                <a:solidFill>
                  <a:schemeClr val="bg1"/>
                </a:solidFill>
                <a:latin typeface="Balaram" pitchFamily="2" charset="0"/>
                <a:sym typeface="Wingdings" pitchFamily="2" charset="2"/>
              </a:rPr>
              <a:t> </a:t>
            </a:r>
            <a:r>
              <a:rPr lang="en-US" sz="8800" dirty="0" err="1" smtClean="0">
                <a:solidFill>
                  <a:schemeClr val="bg1"/>
                </a:solidFill>
                <a:latin typeface="Balaram" pitchFamily="2" charset="0"/>
                <a:sym typeface="Wingdings" pitchFamily="2" charset="2"/>
              </a:rPr>
              <a:t>te</a:t>
            </a:r>
            <a:r>
              <a:rPr lang="en-US" sz="8800" dirty="0" smtClean="0">
                <a:solidFill>
                  <a:schemeClr val="bg1"/>
                </a:solidFill>
                <a:latin typeface="Balaram" pitchFamily="2" charset="0"/>
                <a:sym typeface="Wingdings" pitchFamily="2" charset="2"/>
              </a:rPr>
              <a:t> </a:t>
            </a:r>
            <a:r>
              <a:rPr lang="en-US" sz="8800" dirty="0" err="1" smtClean="0">
                <a:solidFill>
                  <a:schemeClr val="bg1"/>
                </a:solidFill>
                <a:latin typeface="Balaram" pitchFamily="2" charset="0"/>
                <a:sym typeface="Wingdings" pitchFamily="2" charset="2"/>
              </a:rPr>
              <a:t>teñu</a:t>
            </a:r>
            <a:r>
              <a:rPr lang="en-US" sz="8800" dirty="0" smtClean="0">
                <a:solidFill>
                  <a:schemeClr val="bg1"/>
                </a:solidFill>
                <a:latin typeface="Balaram" pitchFamily="2" charset="0"/>
                <a:sym typeface="Wingdings" pitchFamily="2" charset="2"/>
              </a:rPr>
              <a:t> </a:t>
            </a:r>
            <a:r>
              <a:rPr lang="en-US" sz="8800" dirty="0" err="1" smtClean="0">
                <a:solidFill>
                  <a:schemeClr val="bg1"/>
                </a:solidFill>
                <a:latin typeface="Balaram" pitchFamily="2" charset="0"/>
                <a:sym typeface="Wingdings" pitchFamily="2" charset="2"/>
              </a:rPr>
              <a:t>cäpy</a:t>
            </a:r>
            <a:r>
              <a:rPr lang="en-US" sz="8800" dirty="0" smtClean="0">
                <a:solidFill>
                  <a:schemeClr val="bg1"/>
                </a:solidFill>
                <a:latin typeface="Balaram" pitchFamily="2" charset="0"/>
                <a:sym typeface="Wingdings" pitchFamily="2" charset="2"/>
              </a:rPr>
              <a:t> </a:t>
            </a:r>
            <a:r>
              <a:rPr lang="en-US" sz="8800" dirty="0" err="1" smtClean="0">
                <a:solidFill>
                  <a:schemeClr val="bg1"/>
                </a:solidFill>
                <a:latin typeface="Balaram" pitchFamily="2" charset="0"/>
                <a:sym typeface="Wingdings" pitchFamily="2" charset="2"/>
              </a:rPr>
              <a:t>aham</a:t>
            </a:r>
            <a:endParaRPr lang="en-US" sz="8800" dirty="0" smtClean="0">
              <a:solidFill>
                <a:schemeClr val="bg1"/>
              </a:solidFill>
              <a:latin typeface="Balaram" pitchFamily="2" charset="0"/>
              <a:sym typeface="Wingdings" pitchFamily="2" charset="2"/>
            </a:endParaRPr>
          </a:p>
          <a:p>
            <a:pPr marL="651510" indent="-514350" eaLnBrk="1" fontAlgn="auto" hangingPunct="1">
              <a:spcAft>
                <a:spcPts val="0"/>
              </a:spcAft>
              <a:buClr>
                <a:schemeClr val="tx1">
                  <a:shade val="95000"/>
                </a:schemeClr>
              </a:buClr>
              <a:buFont typeface="Wingdings 2" pitchFamily="18" charset="2"/>
              <a:buNone/>
              <a:defRPr/>
            </a:pPr>
            <a:r>
              <a:rPr lang="en-US" sz="8800" dirty="0" smtClean="0">
                <a:solidFill>
                  <a:schemeClr val="bg1"/>
                </a:solidFill>
                <a:latin typeface="Balaram" pitchFamily="2" charset="0"/>
                <a:sym typeface="Wingdings" pitchFamily="2" charset="2"/>
              </a:rPr>
              <a:t>            I envy no one, nor am I partial to anyone. I am equal to all. But whoever renders service unto Me I  in devotion is a friend, is in Me, and I am also a friend to him.</a:t>
            </a:r>
          </a:p>
          <a:p>
            <a:pPr marL="651510" indent="-514350" eaLnBrk="1" fontAlgn="auto" hangingPunct="1">
              <a:spcAft>
                <a:spcPts val="0"/>
              </a:spcAft>
              <a:buClr>
                <a:schemeClr val="tx1">
                  <a:shade val="95000"/>
                </a:schemeClr>
              </a:buClr>
              <a:buFont typeface="Wingdings 2" pitchFamily="18" charset="2"/>
              <a:buNone/>
              <a:defRPr/>
            </a:pPr>
            <a:endParaRPr lang="en-US" sz="8800" dirty="0" smtClean="0">
              <a:solidFill>
                <a:schemeClr val="bg1"/>
              </a:solidFill>
              <a:latin typeface="Balaram" pitchFamily="2" charset="0"/>
              <a:sym typeface="Wingdings" pitchFamily="2" charset="2"/>
            </a:endParaRPr>
          </a:p>
          <a:p>
            <a:pPr marL="651510" indent="-514350" eaLnBrk="1" fontAlgn="auto" hangingPunct="1">
              <a:spcAft>
                <a:spcPts val="0"/>
              </a:spcAft>
              <a:buClr>
                <a:schemeClr val="tx1">
                  <a:shade val="95000"/>
                </a:schemeClr>
              </a:buClr>
              <a:buFont typeface="Wingdings 2" pitchFamily="18" charset="2"/>
              <a:buNone/>
              <a:defRPr/>
            </a:pPr>
            <a:endParaRPr lang="en-US" sz="8800" dirty="0" smtClean="0">
              <a:solidFill>
                <a:schemeClr val="bg1"/>
              </a:solidFill>
              <a:latin typeface="Balaram" pitchFamily="2" charset="0"/>
              <a:sym typeface="Wingdings" pitchFamily="2" charset="2"/>
            </a:endParaRPr>
          </a:p>
          <a:p>
            <a:pPr marL="651510" indent="-514350" eaLnBrk="1" fontAlgn="auto" hangingPunct="1">
              <a:spcAft>
                <a:spcPts val="0"/>
              </a:spcAft>
              <a:buClr>
                <a:schemeClr val="tx1">
                  <a:shade val="95000"/>
                </a:schemeClr>
              </a:buClr>
              <a:buFont typeface="Wingdings 2" pitchFamily="18" charset="2"/>
              <a:buNone/>
              <a:defRPr/>
            </a:pPr>
            <a:r>
              <a:rPr lang="en-US" sz="8800" b="1" u="sng" dirty="0" smtClean="0">
                <a:solidFill>
                  <a:schemeClr val="bg1"/>
                </a:solidFill>
                <a:latin typeface="Balaram" pitchFamily="2" charset="0"/>
                <a:sym typeface="Wingdings" pitchFamily="2" charset="2"/>
              </a:rPr>
              <a:t> </a:t>
            </a:r>
            <a:r>
              <a:rPr lang="en-US" sz="8800" b="1" i="1" u="sng" dirty="0" smtClean="0">
                <a:solidFill>
                  <a:schemeClr val="bg1"/>
                </a:solidFill>
                <a:latin typeface="Balaram" pitchFamily="2" charset="0"/>
              </a:rPr>
              <a:t> </a:t>
            </a:r>
          </a:p>
          <a:p>
            <a:pPr marL="651510" indent="-514350" eaLnBrk="1" fontAlgn="auto" hangingPunct="1">
              <a:spcAft>
                <a:spcPts val="0"/>
              </a:spcAft>
              <a:buClr>
                <a:schemeClr val="tx1">
                  <a:shade val="95000"/>
                </a:schemeClr>
              </a:buClr>
              <a:buFont typeface="Wingdings 2"/>
              <a:buAutoNum type="arabicPeriod"/>
              <a:defRPr/>
            </a:pPr>
            <a:endParaRPr lang="en-US" sz="8800" i="1" dirty="0" smtClean="0">
              <a:solidFill>
                <a:schemeClr val="bg1"/>
              </a:solidFill>
              <a:latin typeface="Balaram" pitchFamily="2" charset="0"/>
            </a:endParaRPr>
          </a:p>
          <a:p>
            <a:pPr marL="548640" indent="-411480" eaLnBrk="1" fontAlgn="auto" hangingPunct="1">
              <a:spcAft>
                <a:spcPts val="0"/>
              </a:spcAft>
              <a:buClr>
                <a:schemeClr val="tx1">
                  <a:shade val="95000"/>
                </a:schemeClr>
              </a:buClr>
              <a:buFont typeface="Wingdings 2"/>
              <a:buNone/>
              <a:defRPr/>
            </a:pPr>
            <a:endParaRPr lang="en-US" sz="8800" i="1" dirty="0" smtClean="0">
              <a:solidFill>
                <a:schemeClr val="bg1"/>
              </a:solidFill>
              <a:latin typeface="Balaram" pitchFamily="2" charset="0"/>
            </a:endParaRPr>
          </a:p>
          <a:p>
            <a:pPr marL="548640" indent="-411480" eaLnBrk="1" fontAlgn="auto" hangingPunct="1">
              <a:spcAft>
                <a:spcPts val="0"/>
              </a:spcAft>
              <a:buClr>
                <a:schemeClr val="tx1">
                  <a:shade val="95000"/>
                </a:schemeClr>
              </a:buClr>
              <a:buFont typeface="Wingdings 2"/>
              <a:buNone/>
              <a:defRPr/>
            </a:pPr>
            <a:endParaRPr lang="en-US" i="1" dirty="0" smtClean="0">
              <a:solidFill>
                <a:schemeClr val="bg1"/>
              </a:solidFill>
              <a:latin typeface="Balaram" pitchFamily="2" charset="0"/>
            </a:endParaRPr>
          </a:p>
          <a:p>
            <a:pPr marL="548640" indent="-411480" eaLnBrk="1" fontAlgn="auto" hangingPunct="1">
              <a:spcAft>
                <a:spcPts val="0"/>
              </a:spcAft>
              <a:buClr>
                <a:schemeClr val="tx1">
                  <a:shade val="95000"/>
                </a:schemeClr>
              </a:buClr>
              <a:buFont typeface="Wingdings 2"/>
              <a:buNone/>
              <a:defRPr/>
            </a:pPr>
            <a:endParaRPr lang="en-US" i="1" dirty="0" smtClean="0">
              <a:solidFill>
                <a:schemeClr val="bg1"/>
              </a:solidFill>
              <a:latin typeface="Balaram" pitchFamily="2" charset="0"/>
            </a:endParaRPr>
          </a:p>
          <a:p>
            <a:pPr marL="548640" indent="-411480" eaLnBrk="1" fontAlgn="auto" hangingPunct="1">
              <a:spcAft>
                <a:spcPts val="0"/>
              </a:spcAft>
              <a:buClr>
                <a:schemeClr val="tx1">
                  <a:shade val="95000"/>
                </a:schemeClr>
              </a:buClr>
              <a:buFont typeface="Wingdings 2"/>
              <a:buNone/>
              <a:defRPr/>
            </a:pPr>
            <a:endParaRPr lang="en-US" i="1" dirty="0" smtClean="0">
              <a:solidFill>
                <a:schemeClr val="bg1"/>
              </a:solidFill>
              <a:latin typeface="Balaram" pitchFamily="2" charset="0"/>
            </a:endParaRPr>
          </a:p>
          <a:p>
            <a:pPr marL="548640" indent="-411480" eaLnBrk="1" fontAlgn="auto" hangingPunct="1">
              <a:spcAft>
                <a:spcPts val="0"/>
              </a:spcAft>
              <a:buClr>
                <a:schemeClr val="tx1">
                  <a:shade val="95000"/>
                </a:schemeClr>
              </a:buClr>
              <a:buFont typeface="Wingdings 2"/>
              <a:buNone/>
              <a:defRPr/>
            </a:pPr>
            <a:endParaRPr lang="en-US" dirty="0" smtClean="0">
              <a:solidFill>
                <a:schemeClr val="bg1"/>
              </a:solidFill>
              <a:latin typeface="Balaram" pitchFamily="2" charset="0"/>
            </a:endParaRPr>
          </a:p>
          <a:p>
            <a:pPr marL="548640" indent="-411480" eaLnBrk="1" fontAlgn="auto" hangingPunct="1">
              <a:spcAft>
                <a:spcPts val="0"/>
              </a:spcAft>
              <a:buClr>
                <a:schemeClr val="tx1">
                  <a:shade val="95000"/>
                </a:schemeClr>
              </a:buClr>
              <a:buFont typeface="Wingdings 2"/>
              <a:buNone/>
              <a:defRPr/>
            </a:pPr>
            <a:r>
              <a:rPr lang="en-US" dirty="0" smtClean="0">
                <a:solidFill>
                  <a:schemeClr val="bg1"/>
                </a:solidFill>
                <a:latin typeface="Balaram" pitchFamily="2" charset="0"/>
              </a:rPr>
              <a:t>     </a:t>
            </a:r>
            <a:endParaRPr lang="en-US" i="1" dirty="0" smtClean="0">
              <a:solidFill>
                <a:schemeClr val="bg1"/>
              </a:solidFill>
              <a:latin typeface="Balaram" pitchFamily="2" charset="0"/>
            </a:endParaRPr>
          </a:p>
          <a:p>
            <a:pPr marL="548640" indent="-411480" eaLnBrk="1" fontAlgn="auto" hangingPunct="1">
              <a:spcAft>
                <a:spcPts val="0"/>
              </a:spcAft>
              <a:buClr>
                <a:schemeClr val="tx1">
                  <a:shade val="95000"/>
                </a:schemeClr>
              </a:buClr>
              <a:buFont typeface="Wingdings 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down)">
                                      <p:cBhvr>
                                        <p:cTn id="22" dur="500"/>
                                        <p:tgtEl>
                                          <p:spTgt spid="3">
                                            <p:txEl>
                                              <p:pRg st="7" end="7"/>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wipe(down)">
                                      <p:cBhvr>
                                        <p:cTn id="25" dur="500"/>
                                        <p:tgtEl>
                                          <p:spTgt spid="3">
                                            <p:txEl>
                                              <p:pRg st="8" end="8"/>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wipe(down)">
                                      <p:cBhvr>
                                        <p:cTn id="28" dur="500"/>
                                        <p:tgtEl>
                                          <p:spTgt spid="3">
                                            <p:txEl>
                                              <p:pRg st="10" end="10"/>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wipe(down)">
                                      <p:cBhvr>
                                        <p:cTn id="31" dur="500"/>
                                        <p:tgtEl>
                                          <p:spTgt spid="3">
                                            <p:txEl>
                                              <p:pRg st="11" end="11"/>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wipe(down)">
                                      <p:cBhvr>
                                        <p:cTn id="34" dur="500"/>
                                        <p:tgtEl>
                                          <p:spTgt spid="3">
                                            <p:txEl>
                                              <p:pRg st="12" end="12"/>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wipe(down)">
                                      <p:cBhvr>
                                        <p:cTn id="37" dur="500"/>
                                        <p:tgtEl>
                                          <p:spTgt spid="3">
                                            <p:txEl>
                                              <p:pRg st="13" end="13"/>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wipe(down)">
                                      <p:cBhvr>
                                        <p:cTn id="40" dur="500"/>
                                        <p:tgtEl>
                                          <p:spTgt spid="3">
                                            <p:txEl>
                                              <p:pRg st="14" end="14"/>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17" end="17"/>
                                            </p:txEl>
                                          </p:spTgt>
                                        </p:tgtEl>
                                        <p:attrNameLst>
                                          <p:attrName>style.visibility</p:attrName>
                                        </p:attrNameLst>
                                      </p:cBhvr>
                                      <p:to>
                                        <p:strVal val="visible"/>
                                      </p:to>
                                    </p:set>
                                    <p:animEffect transition="in" filter="wipe(down)">
                                      <p:cBhvr>
                                        <p:cTn id="43" dur="500"/>
                                        <p:tgtEl>
                                          <p:spTgt spid="3">
                                            <p:txEl>
                                              <p:pRg st="17" end="17"/>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24" end="24"/>
                                            </p:txEl>
                                          </p:spTgt>
                                        </p:tgtEl>
                                        <p:attrNameLst>
                                          <p:attrName>style.visibility</p:attrName>
                                        </p:attrNameLst>
                                      </p:cBhvr>
                                      <p:to>
                                        <p:strVal val="visible"/>
                                      </p:to>
                                    </p:set>
                                    <p:animEffect transition="in" filter="wipe(down)">
                                      <p:cBhvr>
                                        <p:cTn id="46" dur="500"/>
                                        <p:tgtEl>
                                          <p:spTgt spid="3">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pPr eaLnBrk="1" hangingPunct="1">
              <a:defRPr/>
            </a:pPr>
            <a:r>
              <a:rPr lang="en-US" sz="4000" dirty="0" smtClean="0">
                <a:solidFill>
                  <a:schemeClr val="bg1"/>
                </a:solidFill>
                <a:latin typeface="Balaram" pitchFamily="2" charset="0"/>
              </a:rPr>
              <a:t>Main points Cont’d….</a:t>
            </a:r>
            <a:r>
              <a:rPr lang="en-US" sz="4000" dirty="0" smtClean="0">
                <a:latin typeface="Balaram" pitchFamily="2" charset="0"/>
              </a:rPr>
              <a:t/>
            </a:r>
            <a:br>
              <a:rPr lang="en-US" sz="4000" dirty="0" smtClean="0">
                <a:latin typeface="Balaram" pitchFamily="2" charset="0"/>
              </a:rPr>
            </a:br>
            <a:endParaRPr lang="en-US" dirty="0"/>
          </a:p>
        </p:txBody>
      </p:sp>
      <p:sp>
        <p:nvSpPr>
          <p:cNvPr id="3" name="Content Placeholder 2"/>
          <p:cNvSpPr>
            <a:spLocks noGrp="1"/>
          </p:cNvSpPr>
          <p:nvPr>
            <p:ph idx="1"/>
          </p:nvPr>
        </p:nvSpPr>
        <p:spPr>
          <a:xfrm>
            <a:off x="457200" y="914400"/>
            <a:ext cx="8229600" cy="5394325"/>
          </a:xfrm>
        </p:spPr>
        <p:txBody>
          <a:bodyPr/>
          <a:lstStyle/>
          <a:p>
            <a:pPr marL="651510" indent="-514350" eaLnBrk="1" fontAlgn="auto" hangingPunct="1">
              <a:spcAft>
                <a:spcPts val="0"/>
              </a:spcAft>
              <a:buClr>
                <a:schemeClr val="tx1">
                  <a:shade val="95000"/>
                </a:schemeClr>
              </a:buClr>
              <a:buFont typeface="Wingdings 2" pitchFamily="18" charset="2"/>
              <a:buNone/>
              <a:defRPr/>
            </a:pPr>
            <a:r>
              <a:rPr lang="en-US" dirty="0" smtClean="0">
                <a:solidFill>
                  <a:schemeClr val="bg1"/>
                </a:solidFill>
                <a:latin typeface="Balaram" pitchFamily="2" charset="0"/>
                <a:sym typeface="Wingdings" pitchFamily="2" charset="2"/>
              </a:rPr>
              <a:t>3. </a:t>
            </a:r>
            <a:r>
              <a:rPr lang="en-US" b="1" u="sng" dirty="0" smtClean="0">
                <a:solidFill>
                  <a:schemeClr val="bg1"/>
                </a:solidFill>
                <a:latin typeface="Balaram" pitchFamily="2" charset="0"/>
                <a:sym typeface="Wingdings" pitchFamily="2" charset="2"/>
              </a:rPr>
              <a:t>Understanding the all good nature of the Lord</a:t>
            </a:r>
          </a:p>
          <a:p>
            <a:pPr marL="651510" indent="-514350" eaLnBrk="1" fontAlgn="auto" hangingPunct="1">
              <a:spcAft>
                <a:spcPts val="0"/>
              </a:spcAft>
              <a:buClr>
                <a:schemeClr val="tx1">
                  <a:shade val="95000"/>
                </a:schemeClr>
              </a:buClr>
              <a:buFont typeface="Wingdings 2" pitchFamily="18" charset="2"/>
              <a:buNone/>
              <a:defRPr/>
            </a:pPr>
            <a:r>
              <a:rPr lang="en-US" dirty="0" smtClean="0">
                <a:solidFill>
                  <a:schemeClr val="bg1"/>
                </a:solidFill>
                <a:latin typeface="Balaram" pitchFamily="2" charset="0"/>
                <a:sym typeface="Wingdings" pitchFamily="2" charset="2"/>
              </a:rPr>
              <a:t>        </a:t>
            </a:r>
            <a:r>
              <a:rPr lang="en-US" dirty="0" err="1" smtClean="0">
                <a:solidFill>
                  <a:schemeClr val="bg1"/>
                </a:solidFill>
                <a:latin typeface="Balaram" pitchFamily="2" charset="0"/>
                <a:sym typeface="Wingdings" pitchFamily="2" charset="2"/>
              </a:rPr>
              <a:t>Krsna</a:t>
            </a:r>
            <a:r>
              <a:rPr lang="en-US" dirty="0" smtClean="0">
                <a:solidFill>
                  <a:schemeClr val="bg1"/>
                </a:solidFill>
                <a:latin typeface="Balaram" pitchFamily="2" charset="0"/>
                <a:sym typeface="Wingdings" pitchFamily="2" charset="2"/>
              </a:rPr>
              <a:t> is our most well wishing friend</a:t>
            </a:r>
          </a:p>
          <a:p>
            <a:pPr marL="651510" indent="-514350" eaLnBrk="1" fontAlgn="auto" hangingPunct="1">
              <a:spcAft>
                <a:spcPts val="0"/>
              </a:spcAft>
              <a:buClr>
                <a:schemeClr val="tx1">
                  <a:shade val="95000"/>
                </a:schemeClr>
              </a:buClr>
              <a:buFont typeface="Wingdings 2" pitchFamily="18" charset="2"/>
              <a:buNone/>
              <a:defRPr/>
            </a:pPr>
            <a:r>
              <a:rPr lang="en-US" dirty="0" smtClean="0">
                <a:solidFill>
                  <a:schemeClr val="bg1"/>
                </a:solidFill>
                <a:latin typeface="Balaram" pitchFamily="2" charset="0"/>
                <a:sym typeface="Wingdings" pitchFamily="2" charset="2"/>
              </a:rPr>
              <a:t>         (BG 5.29 </a:t>
            </a:r>
            <a:r>
              <a:rPr lang="en-US" dirty="0" err="1" smtClean="0">
                <a:solidFill>
                  <a:schemeClr val="bg1"/>
                </a:solidFill>
                <a:latin typeface="Balaram" pitchFamily="2" charset="0"/>
                <a:sym typeface="Wingdings" pitchFamily="2" charset="2"/>
              </a:rPr>
              <a:t>suhådaà</a:t>
            </a:r>
            <a:r>
              <a:rPr lang="en-US" dirty="0" smtClean="0">
                <a:solidFill>
                  <a:schemeClr val="bg1"/>
                </a:solidFill>
                <a:latin typeface="Balaram" pitchFamily="2" charset="0"/>
                <a:sym typeface="Wingdings" pitchFamily="2" charset="2"/>
              </a:rPr>
              <a:t> </a:t>
            </a:r>
            <a:r>
              <a:rPr lang="en-US" dirty="0" err="1" smtClean="0">
                <a:solidFill>
                  <a:schemeClr val="bg1"/>
                </a:solidFill>
                <a:latin typeface="Balaram" pitchFamily="2" charset="0"/>
                <a:sym typeface="Wingdings" pitchFamily="2" charset="2"/>
              </a:rPr>
              <a:t>sarva-bhütänäà</a:t>
            </a:r>
            <a:r>
              <a:rPr lang="en-US" dirty="0" smtClean="0">
                <a:solidFill>
                  <a:schemeClr val="bg1"/>
                </a:solidFill>
                <a:latin typeface="Balaram" pitchFamily="2" charset="0"/>
                <a:sym typeface="Wingdings" pitchFamily="2" charset="2"/>
              </a:rPr>
              <a:t>)</a:t>
            </a:r>
          </a:p>
          <a:p>
            <a:pPr marL="651510" indent="-514350" eaLnBrk="1" fontAlgn="auto" hangingPunct="1">
              <a:spcAft>
                <a:spcPts val="0"/>
              </a:spcAft>
              <a:buClr>
                <a:schemeClr val="tx1">
                  <a:shade val="95000"/>
                </a:schemeClr>
              </a:buClr>
              <a:buFont typeface="Wingdings 2" pitchFamily="18" charset="2"/>
              <a:buNone/>
              <a:defRPr/>
            </a:pPr>
            <a:r>
              <a:rPr lang="en-US" dirty="0" smtClean="0">
                <a:solidFill>
                  <a:schemeClr val="bg1"/>
                </a:solidFill>
                <a:latin typeface="Balaram" pitchFamily="2" charset="0"/>
                <a:sym typeface="Wingdings" pitchFamily="2" charset="2"/>
              </a:rPr>
              <a:t>        His </a:t>
            </a:r>
            <a:r>
              <a:rPr lang="en-US" sz="2400" dirty="0" smtClean="0">
                <a:solidFill>
                  <a:schemeClr val="bg1"/>
                </a:solidFill>
                <a:latin typeface="Balaram" pitchFamily="2" charset="0"/>
                <a:sym typeface="Wingdings" pitchFamily="2" charset="2"/>
              </a:rPr>
              <a:t>mercy</a:t>
            </a:r>
            <a:r>
              <a:rPr lang="en-US" dirty="0" smtClean="0">
                <a:solidFill>
                  <a:schemeClr val="bg1"/>
                </a:solidFill>
                <a:latin typeface="Balaram" pitchFamily="2" charset="0"/>
                <a:sym typeface="Wingdings" pitchFamily="2" charset="2"/>
              </a:rPr>
              <a:t> is open to all(e.g. Sun)</a:t>
            </a:r>
          </a:p>
          <a:p>
            <a:pPr marL="651510" indent="-514350" eaLnBrk="1" fontAlgn="auto" hangingPunct="1">
              <a:spcAft>
                <a:spcPts val="0"/>
              </a:spcAft>
              <a:buClr>
                <a:schemeClr val="tx1">
                  <a:shade val="95000"/>
                </a:schemeClr>
              </a:buClr>
              <a:buFont typeface="Wingdings 2" pitchFamily="18" charset="2"/>
              <a:buNone/>
              <a:defRPr/>
            </a:pPr>
            <a:r>
              <a:rPr lang="en-US" dirty="0" smtClean="0">
                <a:solidFill>
                  <a:schemeClr val="bg1"/>
                </a:solidFill>
                <a:latin typeface="Balaram" pitchFamily="2" charset="0"/>
                <a:sym typeface="Wingdings" pitchFamily="2" charset="2"/>
              </a:rPr>
              <a:t>        What is our qualification to receive that            mercy?</a:t>
            </a:r>
          </a:p>
          <a:p>
            <a:pPr marL="651510" indent="-514350" eaLnBrk="1" fontAlgn="auto" hangingPunct="1">
              <a:spcAft>
                <a:spcPts val="0"/>
              </a:spcAft>
              <a:buClr>
                <a:schemeClr val="tx1">
                  <a:shade val="95000"/>
                </a:schemeClr>
              </a:buClr>
              <a:buFont typeface="Wingdings 2" pitchFamily="18" charset="2"/>
              <a:buNone/>
              <a:defRPr/>
            </a:pPr>
            <a:r>
              <a:rPr lang="en-US" dirty="0" smtClean="0">
                <a:solidFill>
                  <a:schemeClr val="bg1"/>
                </a:solidFill>
                <a:latin typeface="Balaram" pitchFamily="2" charset="0"/>
                <a:sym typeface="Wingdings" pitchFamily="2" charset="2"/>
              </a:rPr>
              <a:t>          </a:t>
            </a:r>
            <a:r>
              <a:rPr lang="en-US" b="1" i="1" dirty="0" smtClean="0">
                <a:solidFill>
                  <a:schemeClr val="bg1"/>
                </a:solidFill>
                <a:latin typeface="Balaram" pitchFamily="2" charset="0"/>
                <a:sym typeface="Wingdings" pitchFamily="2" charset="2"/>
              </a:rPr>
              <a:t>Based on how much eager and sincere we are to receive that mercy</a:t>
            </a:r>
          </a:p>
          <a:p>
            <a:pPr marL="651510" indent="-514350" eaLnBrk="1" fontAlgn="auto" hangingPunct="1">
              <a:spcAft>
                <a:spcPts val="0"/>
              </a:spcAft>
              <a:buClr>
                <a:schemeClr val="tx1">
                  <a:shade val="95000"/>
                </a:schemeClr>
              </a:buClr>
              <a:buFont typeface="Wingdings 2" pitchFamily="18" charset="2"/>
              <a:buNone/>
              <a:defRPr/>
            </a:pPr>
            <a:r>
              <a:rPr lang="en-US" dirty="0" smtClean="0">
                <a:solidFill>
                  <a:schemeClr val="bg1"/>
                </a:solidFill>
                <a:latin typeface="Balaram" pitchFamily="2" charset="0"/>
                <a:sym typeface="Wingdings" pitchFamily="2" charset="2"/>
              </a:rPr>
              <a:t> Mercy can come in any form</a:t>
            </a:r>
          </a:p>
          <a:p>
            <a:pPr marL="651510" indent="-514350" eaLnBrk="1" fontAlgn="auto" hangingPunct="1">
              <a:spcAft>
                <a:spcPts val="0"/>
              </a:spcAft>
              <a:buClr>
                <a:schemeClr val="tx1">
                  <a:shade val="95000"/>
                </a:schemeClr>
              </a:buClr>
              <a:buFont typeface="Wingdings 2" pitchFamily="18" charset="2"/>
              <a:buNone/>
              <a:defRPr/>
            </a:pPr>
            <a:endParaRPr lang="en-US" dirty="0" smtClean="0">
              <a:solidFill>
                <a:schemeClr val="bg1"/>
              </a:solidFill>
              <a:latin typeface="Balaram" pitchFamily="2" charset="0"/>
              <a:sym typeface="Wingdings" pitchFamily="2" charset="2"/>
            </a:endParaRPr>
          </a:p>
          <a:p>
            <a:pPr marL="651510" indent="-514350" eaLnBrk="1" fontAlgn="auto" hangingPunct="1">
              <a:spcAft>
                <a:spcPts val="0"/>
              </a:spcAft>
              <a:buClr>
                <a:schemeClr val="tx1">
                  <a:shade val="95000"/>
                </a:schemeClr>
              </a:buClr>
              <a:buFont typeface="Wingdings 2" pitchFamily="18" charset="2"/>
              <a:buNone/>
              <a:defRPr/>
            </a:pPr>
            <a:r>
              <a:rPr lang="en-US" b="1" u="sng" dirty="0" smtClean="0">
                <a:solidFill>
                  <a:schemeClr val="bg1"/>
                </a:solidFill>
                <a:latin typeface="Balaram" pitchFamily="2" charset="0"/>
                <a:sym typeface="Wingdings" pitchFamily="2" charset="2"/>
              </a:rPr>
              <a:t> </a:t>
            </a:r>
            <a:r>
              <a:rPr lang="en-US" b="1" i="1" u="sng" dirty="0" smtClean="0">
                <a:solidFill>
                  <a:schemeClr val="bg1"/>
                </a:solidFill>
                <a:latin typeface="Balaram" pitchFamily="2" charset="0"/>
              </a:rPr>
              <a:t> </a:t>
            </a:r>
          </a:p>
          <a:p>
            <a:pPr eaLnBrk="1" hangingPunct="1">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wipe(down)">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bg1"/>
                </a:solidFill>
              </a:rPr>
              <a:t>Srila Prabhupada’s Purport</a:t>
            </a:r>
            <a:br>
              <a:rPr lang="en-US" dirty="0" smtClean="0">
                <a:solidFill>
                  <a:schemeClr val="bg1"/>
                </a:solidFill>
              </a:rPr>
            </a:br>
            <a:r>
              <a:rPr lang="en-US" dirty="0" smtClean="0">
                <a:solidFill>
                  <a:schemeClr val="bg1"/>
                </a:solidFill>
              </a:rPr>
              <a:t>1.9.35 </a:t>
            </a:r>
            <a:endParaRPr lang="en-US" dirty="0">
              <a:solidFill>
                <a:schemeClr val="bg1"/>
              </a:solidFill>
            </a:endParaRPr>
          </a:p>
        </p:txBody>
      </p:sp>
      <p:sp>
        <p:nvSpPr>
          <p:cNvPr id="3" name="Content Placeholder 2"/>
          <p:cNvSpPr>
            <a:spLocks noGrp="1"/>
          </p:cNvSpPr>
          <p:nvPr>
            <p:ph idx="1"/>
          </p:nvPr>
        </p:nvSpPr>
        <p:spPr/>
        <p:txBody>
          <a:bodyPr>
            <a:normAutofit/>
          </a:bodyPr>
          <a:lstStyle/>
          <a:p>
            <a:pPr marL="548640" indent="-411480" eaLnBrk="1" fontAlgn="auto" hangingPunct="1">
              <a:spcAft>
                <a:spcPts val="0"/>
              </a:spcAft>
              <a:buClr>
                <a:schemeClr val="tx1">
                  <a:shade val="95000"/>
                </a:schemeClr>
              </a:buClr>
              <a:buFont typeface="Wingdings 2"/>
              <a:buNone/>
              <a:defRPr/>
            </a:pPr>
            <a:r>
              <a:rPr lang="en-US" dirty="0" smtClean="0">
                <a:solidFill>
                  <a:schemeClr val="bg1"/>
                </a:solidFill>
              </a:rPr>
              <a:t>“</a:t>
            </a:r>
            <a:r>
              <a:rPr lang="en-US" dirty="0" smtClean="0"/>
              <a:t> </a:t>
            </a:r>
            <a:r>
              <a:rPr lang="en-US" dirty="0" smtClean="0">
                <a:solidFill>
                  <a:schemeClr val="bg1"/>
                </a:solidFill>
              </a:rPr>
              <a:t>Therefore, the Lord is all good, and whatever He does is for everyone's good. Apparently it was for the victory of Arjuna, His intimate friend, but factually it was for the good of Arjuna's enemies. Such are the transcendental activities of the Lord, and whoever understands this also gets salvation after quitting this material body. The Lord does no wrong in any circumstance because He is absolute, all good at all times”. </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pPr eaLnBrk="1" fontAlgn="auto" hangingPunct="1">
              <a:spcAft>
                <a:spcPts val="0"/>
              </a:spcAft>
              <a:defRPr/>
            </a:pPr>
            <a:r>
              <a:rPr lang="en-US" dirty="0" smtClean="0">
                <a:solidFill>
                  <a:schemeClr val="bg1"/>
                </a:solidFill>
              </a:rPr>
              <a:t>1.9.36</a:t>
            </a:r>
            <a:endParaRPr lang="en-US" dirty="0">
              <a:solidFill>
                <a:schemeClr val="bg1"/>
              </a:solidFill>
            </a:endParaRPr>
          </a:p>
        </p:txBody>
      </p:sp>
      <p:sp>
        <p:nvSpPr>
          <p:cNvPr id="44034" name="Content Placeholder 2"/>
          <p:cNvSpPr>
            <a:spLocks noGrp="1"/>
          </p:cNvSpPr>
          <p:nvPr>
            <p:ph idx="1"/>
          </p:nvPr>
        </p:nvSpPr>
        <p:spPr>
          <a:xfrm>
            <a:off x="457200" y="1066800"/>
            <a:ext cx="8382000" cy="5486400"/>
          </a:xfrm>
        </p:spPr>
        <p:txBody>
          <a:bodyPr/>
          <a:lstStyle/>
          <a:p>
            <a:pPr eaLnBrk="1" hangingPunct="1">
              <a:buFont typeface="Wingdings 2" pitchFamily="18" charset="2"/>
              <a:buNone/>
            </a:pPr>
            <a:r>
              <a:rPr lang="en-US" smtClean="0"/>
              <a:t>             </a:t>
            </a:r>
            <a:r>
              <a:rPr lang="en-US" b="1" smtClean="0">
                <a:solidFill>
                  <a:schemeClr val="bg1"/>
                </a:solidFill>
                <a:latin typeface="Balaram" pitchFamily="2" charset="0"/>
              </a:rPr>
              <a:t>vyavahita-påtanä-mukhaà nirékñya</a:t>
            </a:r>
          </a:p>
          <a:p>
            <a:pPr algn="ctr" eaLnBrk="1" hangingPunct="1">
              <a:buFont typeface="Wingdings 2" pitchFamily="18" charset="2"/>
              <a:buNone/>
            </a:pPr>
            <a:r>
              <a:rPr lang="en-US" b="1" smtClean="0">
                <a:solidFill>
                  <a:schemeClr val="bg1"/>
                </a:solidFill>
                <a:latin typeface="Balaram" pitchFamily="2" charset="0"/>
              </a:rPr>
              <a:t>sva-jana-vadhäd vimukhasya doña-buddhyä</a:t>
            </a:r>
          </a:p>
          <a:p>
            <a:pPr algn="ctr" eaLnBrk="1" hangingPunct="1">
              <a:buFont typeface="Wingdings 2" pitchFamily="18" charset="2"/>
              <a:buNone/>
            </a:pPr>
            <a:r>
              <a:rPr lang="en-US" b="1" smtClean="0">
                <a:solidFill>
                  <a:schemeClr val="bg1"/>
                </a:solidFill>
                <a:latin typeface="Balaram" pitchFamily="2" charset="0"/>
              </a:rPr>
              <a:t>kumatim aharad ätma-vidyayä yaç</a:t>
            </a:r>
          </a:p>
          <a:p>
            <a:pPr algn="ctr" eaLnBrk="1" hangingPunct="1">
              <a:buFont typeface="Wingdings 2" pitchFamily="18" charset="2"/>
              <a:buNone/>
            </a:pPr>
            <a:r>
              <a:rPr lang="en-US" b="1" smtClean="0">
                <a:solidFill>
                  <a:schemeClr val="bg1"/>
                </a:solidFill>
                <a:latin typeface="Balaram" pitchFamily="2" charset="0"/>
              </a:rPr>
              <a:t>caraëa-ratiù paramasya tasya me 'stu</a:t>
            </a:r>
          </a:p>
          <a:p>
            <a:pPr algn="ctr" eaLnBrk="1" hangingPunct="1">
              <a:buFont typeface="Wingdings 2" pitchFamily="18" charset="2"/>
              <a:buNone/>
            </a:pPr>
            <a:endParaRPr lang="en-US" b="1" smtClean="0">
              <a:solidFill>
                <a:schemeClr val="bg1"/>
              </a:solidFill>
              <a:latin typeface="Balaram" pitchFamily="2" charset="0"/>
            </a:endParaRPr>
          </a:p>
          <a:p>
            <a:pPr eaLnBrk="1" hangingPunct="1">
              <a:buFont typeface="Wingdings 2" pitchFamily="18" charset="2"/>
              <a:buNone/>
            </a:pPr>
            <a:r>
              <a:rPr lang="en-US" b="1" smtClean="0">
                <a:solidFill>
                  <a:schemeClr val="bg1"/>
                </a:solidFill>
                <a:latin typeface="Balaram" pitchFamily="2" charset="0"/>
              </a:rPr>
              <a:t>    When Arjuna was </a:t>
            </a:r>
            <a:r>
              <a:rPr lang="en-US" b="1" smtClean="0">
                <a:solidFill>
                  <a:srgbClr val="FF0000"/>
                </a:solidFill>
                <a:latin typeface="Balaram" pitchFamily="2" charset="0"/>
              </a:rPr>
              <a:t>seemingly</a:t>
            </a:r>
            <a:r>
              <a:rPr lang="en-US" b="1" smtClean="0">
                <a:solidFill>
                  <a:schemeClr val="bg1"/>
                </a:solidFill>
                <a:latin typeface="Balaram" pitchFamily="2" charset="0"/>
              </a:rPr>
              <a:t> polluted by ignorance upon observing the soldiers and commanders before him on the battlefield, the Lord eradicated his ignorance by delivering transcendental knowledge. May His lotus feet always remain the object of my attraction.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eaLnBrk="1" fontAlgn="auto" hangingPunct="1">
              <a:spcAft>
                <a:spcPts val="0"/>
              </a:spcAft>
              <a:defRPr/>
            </a:pPr>
            <a:r>
              <a:rPr lang="en-US" dirty="0" smtClean="0">
                <a:solidFill>
                  <a:schemeClr val="bg2"/>
                </a:solidFill>
              </a:rPr>
              <a:t>Main Points</a:t>
            </a:r>
            <a:endParaRPr lang="en-US" dirty="0">
              <a:solidFill>
                <a:schemeClr val="bg2"/>
              </a:solidFill>
            </a:endParaRPr>
          </a:p>
        </p:txBody>
      </p:sp>
      <p:sp>
        <p:nvSpPr>
          <p:cNvPr id="3" name="Content Placeholder 2"/>
          <p:cNvSpPr>
            <a:spLocks noGrp="1"/>
          </p:cNvSpPr>
          <p:nvPr>
            <p:ph idx="1"/>
          </p:nvPr>
        </p:nvSpPr>
        <p:spPr>
          <a:xfrm>
            <a:off x="457200" y="1143000"/>
            <a:ext cx="8458200" cy="5486400"/>
          </a:xfrm>
        </p:spPr>
        <p:txBody>
          <a:bodyPr/>
          <a:lstStyle/>
          <a:p>
            <a:pPr eaLnBrk="1" hangingPunct="1">
              <a:buClrTx/>
              <a:buSzPct val="70000"/>
              <a:buFont typeface="Wingdings" pitchFamily="2" charset="2"/>
              <a:buChar char="Ø"/>
            </a:pPr>
            <a:r>
              <a:rPr lang="en-US" b="1" u="sng" smtClean="0">
                <a:solidFill>
                  <a:schemeClr val="bg1"/>
                </a:solidFill>
                <a:sym typeface="Wingdings" pitchFamily="2" charset="2"/>
              </a:rPr>
              <a:t>Arjuna’s Ignorance:</a:t>
            </a:r>
            <a:r>
              <a:rPr lang="en-US" smtClean="0">
                <a:solidFill>
                  <a:schemeClr val="bg1"/>
                </a:solidFill>
                <a:sym typeface="Wingdings" pitchFamily="2" charset="2"/>
              </a:rPr>
              <a:t> </a:t>
            </a:r>
            <a:endParaRPr lang="en-US" b="1" u="sng" smtClean="0">
              <a:solidFill>
                <a:schemeClr val="bg1"/>
              </a:solidFill>
              <a:sym typeface="Wingdings" pitchFamily="2" charset="2"/>
            </a:endParaRPr>
          </a:p>
          <a:p>
            <a:pPr lvl="2" eaLnBrk="1" hangingPunct="1">
              <a:buClrTx/>
              <a:buFont typeface="Wingdings" pitchFamily="2" charset="2"/>
              <a:buChar char="Ø"/>
            </a:pPr>
            <a:r>
              <a:rPr lang="en-US" sz="2800" smtClean="0">
                <a:solidFill>
                  <a:schemeClr val="bg2"/>
                </a:solidFill>
                <a:sym typeface="Wingdings" pitchFamily="2" charset="2"/>
              </a:rPr>
              <a:t> Eternal associate of the Lord  </a:t>
            </a:r>
          </a:p>
          <a:p>
            <a:pPr lvl="2" eaLnBrk="1" hangingPunct="1">
              <a:buClrTx/>
              <a:buFont typeface="Wingdings" pitchFamily="2" charset="2"/>
              <a:buChar char="Ø"/>
            </a:pPr>
            <a:r>
              <a:rPr lang="en-US" sz="2800" smtClean="0">
                <a:solidFill>
                  <a:schemeClr val="bg1"/>
                </a:solidFill>
                <a:sym typeface="Wingdings" pitchFamily="2" charset="2"/>
              </a:rPr>
              <a:t>  Intelligence polluted for a purpose</a:t>
            </a:r>
          </a:p>
          <a:p>
            <a:pPr lvl="2" eaLnBrk="1" hangingPunct="1">
              <a:buClrTx/>
              <a:buFont typeface="Wingdings" pitchFamily="2" charset="2"/>
              <a:buChar char="Ø"/>
            </a:pPr>
            <a:r>
              <a:rPr lang="en-US" sz="2800" smtClean="0">
                <a:solidFill>
                  <a:schemeClr val="bg2"/>
                </a:solidFill>
                <a:sym typeface="Wingdings" pitchFamily="2" charset="2"/>
              </a:rPr>
              <a:t> Bhismadeva’s perspective- witnessing the exchange </a:t>
            </a:r>
          </a:p>
          <a:p>
            <a:pPr eaLnBrk="1" hangingPunct="1">
              <a:buFont typeface="Wingdings 2" pitchFamily="18" charset="2"/>
              <a:buNone/>
            </a:pPr>
            <a:r>
              <a:rPr lang="en-US" smtClean="0">
                <a:solidFill>
                  <a:schemeClr val="bg1"/>
                </a:solidFill>
                <a:sym typeface="Wingdings" pitchFamily="2" charset="2"/>
              </a:rPr>
              <a:t>        </a:t>
            </a:r>
          </a:p>
          <a:p>
            <a:pPr eaLnBrk="1" hangingPunct="1">
              <a:buClrTx/>
              <a:buFont typeface="Wingdings" pitchFamily="2" charset="2"/>
              <a:buChar char="Ø"/>
            </a:pPr>
            <a:r>
              <a:rPr lang="en-US" smtClean="0">
                <a:solidFill>
                  <a:schemeClr val="bg1"/>
                </a:solidFill>
                <a:sym typeface="Wingdings" pitchFamily="2" charset="2"/>
              </a:rPr>
              <a:t> </a:t>
            </a:r>
            <a:r>
              <a:rPr lang="en-US" b="1" u="sng" smtClean="0">
                <a:solidFill>
                  <a:schemeClr val="bg1"/>
                </a:solidFill>
                <a:sym typeface="Wingdings" pitchFamily="2" charset="2"/>
              </a:rPr>
              <a:t>Fighting in Vedic times Vs Modern Times</a:t>
            </a:r>
            <a:r>
              <a:rPr lang="en-US" smtClean="0">
                <a:solidFill>
                  <a:schemeClr val="bg1"/>
                </a:solidFill>
                <a:sym typeface="Wingdings" pitchFamily="2" charset="2"/>
              </a:rPr>
              <a:t>            </a:t>
            </a:r>
          </a:p>
          <a:p>
            <a:pPr lvl="2" eaLnBrk="1" hangingPunct="1">
              <a:buClrTx/>
              <a:buFont typeface="Wingdings" pitchFamily="2" charset="2"/>
              <a:buChar char="Ø"/>
            </a:pPr>
            <a:r>
              <a:rPr lang="en-US" sz="2800" smtClean="0">
                <a:solidFill>
                  <a:schemeClr val="bg1"/>
                </a:solidFill>
                <a:sym typeface="Wingdings" pitchFamily="2" charset="2"/>
              </a:rPr>
              <a:t>  Kings &amp; Monarchs Vs Presidents &amp; Ministers</a:t>
            </a:r>
          </a:p>
          <a:p>
            <a:pPr lvl="2" eaLnBrk="1" hangingPunct="1">
              <a:buClrTx/>
              <a:buFont typeface="Wingdings" pitchFamily="2" charset="2"/>
              <a:buChar char="Ø"/>
            </a:pPr>
            <a:r>
              <a:rPr lang="en-US" sz="2800" smtClean="0">
                <a:solidFill>
                  <a:schemeClr val="bg1"/>
                </a:solidFill>
                <a:sym typeface="Wingdings" pitchFamily="2" charset="2"/>
              </a:rPr>
              <a:t>  Citizens immune from the effects of war         </a:t>
            </a:r>
            <a:r>
              <a:rPr lang="en-US" sz="2800" b="1" u="sng" smtClean="0">
                <a:solidFill>
                  <a:schemeClr val="bg1"/>
                </a:solidFill>
                <a:sym typeface="Wingdings" pitchFamily="2" charset="2"/>
              </a:rPr>
              <a:t>  </a:t>
            </a:r>
            <a:r>
              <a:rPr lang="en-US" sz="2800" smtClean="0">
                <a:solidFill>
                  <a:schemeClr val="bg1"/>
                </a:solidFill>
                <a:sym typeface="Wingdings" pitchFamily="2" charset="2"/>
              </a:rPr>
              <a:t> </a:t>
            </a:r>
            <a:r>
              <a:rPr lang="en-US" sz="2800" b="1" u="sng" smtClean="0">
                <a:solidFill>
                  <a:schemeClr val="bg1"/>
                </a:solidFill>
                <a:sym typeface="Wingdings" pitchFamily="2" charset="2"/>
              </a:rPr>
              <a:t>      </a:t>
            </a:r>
            <a:r>
              <a:rPr lang="en-US" sz="2800" smtClean="0">
                <a:solidFill>
                  <a:schemeClr val="bg1"/>
                </a:solidFill>
                <a:sym typeface="Wingdings" pitchFamily="2" charset="2"/>
              </a:rPr>
              <a:t>    </a:t>
            </a:r>
            <a:r>
              <a:rPr lang="en-US" sz="2800" b="1" u="sng" smtClean="0">
                <a:solidFill>
                  <a:schemeClr val="bg1"/>
                </a:solidFill>
                <a:sym typeface="Wingdings" pitchFamily="2" charset="2"/>
              </a:rPr>
              <a:t>  </a:t>
            </a:r>
          </a:p>
          <a:p>
            <a:pPr eaLnBrk="1" hangingPunct="1">
              <a:buFont typeface="Wingdings 2" pitchFamily="18" charset="2"/>
              <a:buNone/>
            </a:pPr>
            <a:r>
              <a:rPr lang="en-US" smtClean="0">
                <a:solidFill>
                  <a:schemeClr val="bg1"/>
                </a:solidFill>
                <a:sym typeface="Wingdings" pitchFamily="2" charset="2"/>
              </a:rPr>
              <a:t>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838200"/>
          </a:xfrm>
        </p:spPr>
        <p:txBody>
          <a:bodyPr/>
          <a:lstStyle/>
          <a:p>
            <a:pPr eaLnBrk="1" fontAlgn="auto" hangingPunct="1">
              <a:spcAft>
                <a:spcPts val="0"/>
              </a:spcAft>
              <a:defRPr/>
            </a:pPr>
            <a:r>
              <a:rPr lang="en-US" dirty="0" smtClean="0">
                <a:solidFill>
                  <a:schemeClr val="bg1"/>
                </a:solidFill>
              </a:rPr>
              <a:t>1.9.37</a:t>
            </a:r>
            <a:endParaRPr lang="en-US" dirty="0">
              <a:solidFill>
                <a:schemeClr val="bg1"/>
              </a:solidFill>
            </a:endParaRPr>
          </a:p>
        </p:txBody>
      </p:sp>
      <p:sp>
        <p:nvSpPr>
          <p:cNvPr id="3" name="Content Placeholder 2"/>
          <p:cNvSpPr>
            <a:spLocks noGrp="1"/>
          </p:cNvSpPr>
          <p:nvPr>
            <p:ph idx="1"/>
          </p:nvPr>
        </p:nvSpPr>
        <p:spPr>
          <a:xfrm>
            <a:off x="228600" y="914400"/>
            <a:ext cx="8763000" cy="5486400"/>
          </a:xfrm>
        </p:spPr>
        <p:txBody>
          <a:bodyPr>
            <a:normAutofit/>
          </a:bodyPr>
          <a:lstStyle/>
          <a:p>
            <a:pPr marL="548640" indent="-411480" algn="ctr" eaLnBrk="1" fontAlgn="auto" hangingPunct="1">
              <a:spcAft>
                <a:spcPts val="0"/>
              </a:spcAft>
              <a:buClr>
                <a:schemeClr val="tx1">
                  <a:shade val="95000"/>
                </a:schemeClr>
              </a:buClr>
              <a:buFont typeface="Wingdings 2"/>
              <a:buNone/>
              <a:defRPr/>
            </a:pPr>
            <a:r>
              <a:rPr lang="en-US" b="1" dirty="0" err="1" smtClean="0">
                <a:solidFill>
                  <a:schemeClr val="bg1"/>
                </a:solidFill>
                <a:latin typeface="Balaram" pitchFamily="2" charset="0"/>
              </a:rPr>
              <a:t>sva-nigamam</a:t>
            </a:r>
            <a:r>
              <a:rPr lang="en-US" b="1" dirty="0" smtClean="0">
                <a:solidFill>
                  <a:schemeClr val="bg1"/>
                </a:solidFill>
                <a:latin typeface="Balaram" pitchFamily="2" charset="0"/>
              </a:rPr>
              <a:t> </a:t>
            </a:r>
            <a:r>
              <a:rPr lang="en-US" b="1" dirty="0" err="1" smtClean="0">
                <a:solidFill>
                  <a:schemeClr val="bg1"/>
                </a:solidFill>
                <a:latin typeface="Balaram" pitchFamily="2" charset="0"/>
              </a:rPr>
              <a:t>apahäya</a:t>
            </a:r>
            <a:r>
              <a:rPr lang="en-US" b="1" dirty="0" smtClean="0">
                <a:solidFill>
                  <a:schemeClr val="bg1"/>
                </a:solidFill>
                <a:latin typeface="Balaram" pitchFamily="2" charset="0"/>
              </a:rPr>
              <a:t> mat-</a:t>
            </a:r>
            <a:r>
              <a:rPr lang="en-US" b="1" dirty="0" err="1" smtClean="0">
                <a:solidFill>
                  <a:schemeClr val="bg1"/>
                </a:solidFill>
                <a:latin typeface="Balaram" pitchFamily="2" charset="0"/>
              </a:rPr>
              <a:t>pratijïäm</a:t>
            </a:r>
            <a:endParaRPr lang="en-US" b="1" dirty="0" smtClean="0">
              <a:solidFill>
                <a:schemeClr val="bg1"/>
              </a:solidFill>
              <a:latin typeface="Balaram" pitchFamily="2" charset="0"/>
            </a:endParaRPr>
          </a:p>
          <a:p>
            <a:pPr marL="548640" indent="-411480" algn="ctr" eaLnBrk="1" fontAlgn="auto" hangingPunct="1">
              <a:spcAft>
                <a:spcPts val="0"/>
              </a:spcAft>
              <a:buClr>
                <a:schemeClr val="tx1">
                  <a:shade val="95000"/>
                </a:schemeClr>
              </a:buClr>
              <a:buFont typeface="Wingdings 2"/>
              <a:buNone/>
              <a:defRPr/>
            </a:pPr>
            <a:r>
              <a:rPr lang="en-US" b="1" dirty="0" err="1" smtClean="0">
                <a:solidFill>
                  <a:schemeClr val="bg1"/>
                </a:solidFill>
                <a:latin typeface="Balaram" pitchFamily="2" charset="0"/>
              </a:rPr>
              <a:t>åtam</a:t>
            </a:r>
            <a:r>
              <a:rPr lang="en-US" b="1" dirty="0" smtClean="0">
                <a:solidFill>
                  <a:schemeClr val="bg1"/>
                </a:solidFill>
                <a:latin typeface="Balaram" pitchFamily="2" charset="0"/>
              </a:rPr>
              <a:t> </a:t>
            </a:r>
            <a:r>
              <a:rPr lang="en-US" b="1" dirty="0" err="1" smtClean="0">
                <a:solidFill>
                  <a:schemeClr val="bg1"/>
                </a:solidFill>
                <a:latin typeface="Balaram" pitchFamily="2" charset="0"/>
              </a:rPr>
              <a:t>adhikartum</a:t>
            </a:r>
            <a:r>
              <a:rPr lang="en-US" b="1" dirty="0" smtClean="0">
                <a:solidFill>
                  <a:schemeClr val="bg1"/>
                </a:solidFill>
                <a:latin typeface="Balaram" pitchFamily="2" charset="0"/>
              </a:rPr>
              <a:t> </a:t>
            </a:r>
            <a:r>
              <a:rPr lang="en-US" b="1" dirty="0" err="1" smtClean="0">
                <a:solidFill>
                  <a:schemeClr val="bg1"/>
                </a:solidFill>
                <a:latin typeface="Balaram" pitchFamily="2" charset="0"/>
              </a:rPr>
              <a:t>avapluto</a:t>
            </a:r>
            <a:r>
              <a:rPr lang="en-US" b="1" dirty="0" smtClean="0">
                <a:solidFill>
                  <a:schemeClr val="bg1"/>
                </a:solidFill>
                <a:latin typeface="Balaram" pitchFamily="2" charset="0"/>
              </a:rPr>
              <a:t> </a:t>
            </a:r>
            <a:r>
              <a:rPr lang="en-US" b="1" dirty="0" err="1" smtClean="0">
                <a:solidFill>
                  <a:schemeClr val="bg1"/>
                </a:solidFill>
                <a:latin typeface="Balaram" pitchFamily="2" charset="0"/>
              </a:rPr>
              <a:t>rathasthaù</a:t>
            </a:r>
            <a:endParaRPr lang="en-US" b="1" dirty="0" smtClean="0">
              <a:solidFill>
                <a:schemeClr val="bg1"/>
              </a:solidFill>
              <a:latin typeface="Balaram" pitchFamily="2" charset="0"/>
            </a:endParaRPr>
          </a:p>
          <a:p>
            <a:pPr marL="548640" indent="-411480" algn="ctr" eaLnBrk="1" fontAlgn="auto" hangingPunct="1">
              <a:spcAft>
                <a:spcPts val="0"/>
              </a:spcAft>
              <a:buClr>
                <a:schemeClr val="tx1">
                  <a:shade val="95000"/>
                </a:schemeClr>
              </a:buClr>
              <a:buFont typeface="Wingdings 2"/>
              <a:buNone/>
              <a:defRPr/>
            </a:pPr>
            <a:r>
              <a:rPr lang="en-US" b="1" dirty="0" err="1" smtClean="0">
                <a:solidFill>
                  <a:schemeClr val="bg1"/>
                </a:solidFill>
                <a:latin typeface="Balaram" pitchFamily="2" charset="0"/>
              </a:rPr>
              <a:t>dhåta-ratha-caraëo</a:t>
            </a:r>
            <a:r>
              <a:rPr lang="en-US" b="1" dirty="0" smtClean="0">
                <a:solidFill>
                  <a:schemeClr val="bg1"/>
                </a:solidFill>
                <a:latin typeface="Balaram" pitchFamily="2" charset="0"/>
              </a:rPr>
              <a:t> '</a:t>
            </a:r>
            <a:r>
              <a:rPr lang="en-US" b="1" dirty="0" err="1" smtClean="0">
                <a:solidFill>
                  <a:schemeClr val="bg1"/>
                </a:solidFill>
                <a:latin typeface="Balaram" pitchFamily="2" charset="0"/>
              </a:rPr>
              <a:t>bhyayäc</a:t>
            </a:r>
            <a:r>
              <a:rPr lang="en-US" b="1" dirty="0" smtClean="0">
                <a:solidFill>
                  <a:schemeClr val="bg1"/>
                </a:solidFill>
                <a:latin typeface="Balaram" pitchFamily="2" charset="0"/>
              </a:rPr>
              <a:t> </a:t>
            </a:r>
            <a:r>
              <a:rPr lang="en-US" b="1" dirty="0" err="1" smtClean="0">
                <a:solidFill>
                  <a:schemeClr val="bg1"/>
                </a:solidFill>
                <a:latin typeface="Balaram" pitchFamily="2" charset="0"/>
              </a:rPr>
              <a:t>caladgur</a:t>
            </a:r>
            <a:endParaRPr lang="en-US" b="1" dirty="0" smtClean="0">
              <a:solidFill>
                <a:schemeClr val="bg1"/>
              </a:solidFill>
              <a:latin typeface="Balaram" pitchFamily="2" charset="0"/>
            </a:endParaRPr>
          </a:p>
          <a:p>
            <a:pPr marL="548640" indent="-411480" algn="ctr" eaLnBrk="1" fontAlgn="auto" hangingPunct="1">
              <a:spcAft>
                <a:spcPts val="0"/>
              </a:spcAft>
              <a:buClr>
                <a:schemeClr val="tx1">
                  <a:shade val="95000"/>
                </a:schemeClr>
              </a:buClr>
              <a:buFont typeface="Wingdings 2"/>
              <a:buNone/>
              <a:defRPr/>
            </a:pPr>
            <a:r>
              <a:rPr lang="en-US" b="1" dirty="0" err="1" smtClean="0">
                <a:solidFill>
                  <a:schemeClr val="bg1"/>
                </a:solidFill>
                <a:latin typeface="Balaram" pitchFamily="2" charset="0"/>
              </a:rPr>
              <a:t>haririva</a:t>
            </a:r>
            <a:r>
              <a:rPr lang="en-US" b="1" dirty="0" smtClean="0">
                <a:solidFill>
                  <a:schemeClr val="bg1"/>
                </a:solidFill>
                <a:latin typeface="Balaram" pitchFamily="2" charset="0"/>
              </a:rPr>
              <a:t> </a:t>
            </a:r>
            <a:r>
              <a:rPr lang="en-US" b="1" dirty="0" err="1" smtClean="0">
                <a:solidFill>
                  <a:schemeClr val="bg1"/>
                </a:solidFill>
                <a:latin typeface="Balaram" pitchFamily="2" charset="0"/>
              </a:rPr>
              <a:t>hantum</a:t>
            </a:r>
            <a:r>
              <a:rPr lang="en-US" b="1" dirty="0" smtClean="0">
                <a:solidFill>
                  <a:schemeClr val="bg1"/>
                </a:solidFill>
                <a:latin typeface="Balaram" pitchFamily="2" charset="0"/>
              </a:rPr>
              <a:t> </a:t>
            </a:r>
            <a:r>
              <a:rPr lang="en-US" b="1" dirty="0" err="1" smtClean="0">
                <a:solidFill>
                  <a:schemeClr val="bg1"/>
                </a:solidFill>
                <a:latin typeface="Balaram" pitchFamily="2" charset="0"/>
              </a:rPr>
              <a:t>ibhaà</a:t>
            </a:r>
            <a:r>
              <a:rPr lang="en-US" b="1" dirty="0" smtClean="0">
                <a:solidFill>
                  <a:schemeClr val="bg1"/>
                </a:solidFill>
                <a:latin typeface="Balaram" pitchFamily="2" charset="0"/>
              </a:rPr>
              <a:t> </a:t>
            </a:r>
            <a:r>
              <a:rPr lang="en-US" b="1" dirty="0" err="1" smtClean="0">
                <a:solidFill>
                  <a:schemeClr val="bg1"/>
                </a:solidFill>
                <a:latin typeface="Balaram" pitchFamily="2" charset="0"/>
              </a:rPr>
              <a:t>gatottaréyaù</a:t>
            </a:r>
            <a:endParaRPr lang="en-US" b="1" dirty="0" smtClean="0">
              <a:solidFill>
                <a:schemeClr val="bg1"/>
              </a:solidFill>
              <a:latin typeface="Balaram" pitchFamily="2" charset="0"/>
            </a:endParaRPr>
          </a:p>
          <a:p>
            <a:pPr marL="548640" indent="-411480" algn="ctr" eaLnBrk="1" fontAlgn="auto" hangingPunct="1">
              <a:spcAft>
                <a:spcPts val="0"/>
              </a:spcAft>
              <a:buClr>
                <a:schemeClr val="tx1">
                  <a:shade val="95000"/>
                </a:schemeClr>
              </a:buClr>
              <a:buFont typeface="Wingdings 2"/>
              <a:buNone/>
              <a:defRPr/>
            </a:pPr>
            <a:endParaRPr lang="en-US" b="1" dirty="0" smtClean="0">
              <a:solidFill>
                <a:schemeClr val="bg1"/>
              </a:solidFill>
              <a:latin typeface="Balaram" pitchFamily="2" charset="0"/>
            </a:endParaRPr>
          </a:p>
          <a:p>
            <a:pPr marL="548640" indent="-411480" eaLnBrk="1" fontAlgn="auto" hangingPunct="1">
              <a:spcAft>
                <a:spcPts val="0"/>
              </a:spcAft>
              <a:buClr>
                <a:schemeClr val="tx1">
                  <a:shade val="95000"/>
                </a:schemeClr>
              </a:buClr>
              <a:buFont typeface="Wingdings 2"/>
              <a:buNone/>
              <a:defRPr/>
            </a:pPr>
            <a:r>
              <a:rPr lang="en-US" b="1" dirty="0" smtClean="0">
                <a:solidFill>
                  <a:schemeClr val="bg1"/>
                </a:solidFill>
                <a:latin typeface="Balaram" pitchFamily="2" charset="0"/>
              </a:rPr>
              <a:t>     Fulfilling my desire and sacrificing His own promise, He got down from the chariot, took up its wheel, and ran towards me hurriedly, just as a lion goes to kill an elephant. He even dropped His outer garment on the way.</a:t>
            </a:r>
            <a:endParaRPr lang="en-US" b="1" dirty="0">
              <a:solidFill>
                <a:schemeClr val="bg1"/>
              </a:solidFill>
              <a:latin typeface="Balaram"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pPr eaLnBrk="1" fontAlgn="auto" hangingPunct="1">
              <a:spcAft>
                <a:spcPts val="0"/>
              </a:spcAft>
              <a:defRPr/>
            </a:pPr>
            <a:endParaRPr lang="en-US" dirty="0"/>
          </a:p>
        </p:txBody>
      </p:sp>
      <p:sp>
        <p:nvSpPr>
          <p:cNvPr id="50178" name="Content Placeholder 2"/>
          <p:cNvSpPr>
            <a:spLocks noGrp="1"/>
          </p:cNvSpPr>
          <p:nvPr>
            <p:ph idx="1"/>
          </p:nvPr>
        </p:nvSpPr>
        <p:spPr>
          <a:xfrm>
            <a:off x="457200" y="1295400"/>
            <a:ext cx="8229600" cy="5257800"/>
          </a:xfrm>
        </p:spPr>
        <p:txBody>
          <a:bodyPr/>
          <a:lstStyle/>
          <a:p>
            <a:pPr eaLnBrk="1" hangingPunct="1">
              <a:buFont typeface="Wingdings 2" pitchFamily="18" charset="2"/>
              <a:buNone/>
            </a:pPr>
            <a:r>
              <a:rPr lang="en-US" sz="2400" smtClean="0">
                <a:latin typeface="Balaram" pitchFamily="2" charset="0"/>
              </a:rPr>
              <a:t> </a:t>
            </a:r>
            <a:endParaRPr lang="en-US" sz="2000" smtClean="0">
              <a:latin typeface="Balaram" pitchFamily="2" charset="0"/>
            </a:endParaRPr>
          </a:p>
        </p:txBody>
      </p:sp>
      <p:pic>
        <p:nvPicPr>
          <p:cNvPr id="50179" name="Picture 4" descr="bhishma_krishna[1].jpg"/>
          <p:cNvPicPr>
            <a:picLocks noChangeAspect="1"/>
          </p:cNvPicPr>
          <p:nvPr/>
        </p:nvPicPr>
        <p:blipFill>
          <a:blip r:embed="rId2"/>
          <a:srcRect/>
          <a:stretch>
            <a:fillRect/>
          </a:stretch>
        </p:blipFill>
        <p:spPr bwMode="auto">
          <a:xfrm>
            <a:off x="609600" y="228600"/>
            <a:ext cx="8153400" cy="655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2971800"/>
          </a:xfrm>
        </p:spPr>
        <p:txBody>
          <a:bodyPr>
            <a:normAutofit fontScale="90000"/>
          </a:bodyPr>
          <a:lstStyle/>
          <a:p>
            <a:pPr eaLnBrk="1" fontAlgn="auto" hangingPunct="1">
              <a:spcAft>
                <a:spcPts val="0"/>
              </a:spcAft>
              <a:defRPr/>
            </a:pPr>
            <a:r>
              <a:rPr lang="en-US" sz="4900" dirty="0" smtClean="0">
                <a:solidFill>
                  <a:schemeClr val="bg1"/>
                </a:solidFill>
                <a:latin typeface="Balaram" pitchFamily="2" charset="0"/>
                <a:ea typeface="Times New Roman" pitchFamily="18" charset="0"/>
                <a:cs typeface="Tahoma" pitchFamily="34" charset="0"/>
              </a:rPr>
              <a:t>SB 1.2.4</a:t>
            </a:r>
            <a:br>
              <a:rPr lang="en-US" sz="4900" dirty="0" smtClean="0">
                <a:solidFill>
                  <a:schemeClr val="bg1"/>
                </a:solidFill>
                <a:latin typeface="Balaram" pitchFamily="2" charset="0"/>
                <a:ea typeface="Times New Roman" pitchFamily="18" charset="0"/>
                <a:cs typeface="Tahoma" pitchFamily="34" charset="0"/>
              </a:rPr>
            </a:br>
            <a:r>
              <a:rPr lang="en-US" sz="4400" dirty="0" err="1" smtClean="0">
                <a:solidFill>
                  <a:schemeClr val="bg1"/>
                </a:solidFill>
                <a:latin typeface="Balaram" pitchFamily="2" charset="0"/>
                <a:ea typeface="Times New Roman" pitchFamily="18" charset="0"/>
                <a:cs typeface="Tahoma" pitchFamily="34" charset="0"/>
              </a:rPr>
              <a:t>narayanam</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namaskrtyam</a:t>
            </a:r>
            <a:r>
              <a:rPr lang="en-US" sz="4400" dirty="0" smtClean="0">
                <a:solidFill>
                  <a:schemeClr val="bg1"/>
                </a:solidFill>
                <a:latin typeface="Balaram" pitchFamily="2" charset="0"/>
                <a:ea typeface="Times New Roman" pitchFamily="18" charset="0"/>
                <a:cs typeface="Tahoma" pitchFamily="34" charset="0"/>
              </a:rPr>
              <a:t> </a:t>
            </a:r>
            <a:br>
              <a:rPr lang="en-US" sz="4400" dirty="0" smtClean="0">
                <a:solidFill>
                  <a:schemeClr val="bg1"/>
                </a:solidFill>
                <a:latin typeface="Balaram" pitchFamily="2" charset="0"/>
                <a:ea typeface="Times New Roman" pitchFamily="18" charset="0"/>
                <a:cs typeface="Tahoma" pitchFamily="34" charset="0"/>
              </a:rPr>
            </a:b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naram</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caiva</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narottamam</a:t>
            </a:r>
            <a:r>
              <a:rPr lang="en-US" sz="4400" dirty="0" smtClean="0">
                <a:solidFill>
                  <a:schemeClr val="bg1"/>
                </a:solidFill>
                <a:latin typeface="Balaram" pitchFamily="2" charset="0"/>
                <a:ea typeface="Times New Roman" pitchFamily="18" charset="0"/>
                <a:cs typeface="Tahoma" pitchFamily="34" charset="0"/>
              </a:rPr>
              <a:t> </a:t>
            </a:r>
            <a:br>
              <a:rPr lang="en-US" sz="4400" dirty="0" smtClean="0">
                <a:solidFill>
                  <a:schemeClr val="bg1"/>
                </a:solidFill>
                <a:latin typeface="Balaram" pitchFamily="2" charset="0"/>
                <a:ea typeface="Times New Roman" pitchFamily="18" charset="0"/>
                <a:cs typeface="Tahoma" pitchFamily="34" charset="0"/>
              </a:rPr>
            </a:b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devim</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sarasvatim</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vyasam</a:t>
            </a: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tato</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jayam</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udirayet</a:t>
            </a:r>
            <a:r>
              <a:rPr lang="en-US" sz="4400" i="1" dirty="0" smtClean="0">
                <a:solidFill>
                  <a:srgbClr val="FF0000"/>
                </a:solidFill>
                <a:latin typeface="Balaram" pitchFamily="2" charset="0"/>
              </a:rPr>
              <a:t/>
            </a:r>
            <a:br>
              <a:rPr lang="en-US" sz="4400" i="1" dirty="0" smtClean="0">
                <a:solidFill>
                  <a:srgbClr val="FF0000"/>
                </a:solidFill>
                <a:latin typeface="Balaram" pitchFamily="2" charset="0"/>
              </a:rPr>
            </a:br>
            <a:r>
              <a:rPr lang="en-US" dirty="0" smtClean="0">
                <a:solidFill>
                  <a:schemeClr val="bg1"/>
                </a:solidFill>
                <a:latin typeface="Balaram" pitchFamily="2" charset="0"/>
                <a:ea typeface="Times New Roman" pitchFamily="18" charset="0"/>
                <a:cs typeface="Tahoma" pitchFamily="34" charset="0"/>
              </a:rPr>
              <a:t/>
            </a:r>
            <a:br>
              <a:rPr lang="en-US" dirty="0" smtClean="0">
                <a:solidFill>
                  <a:schemeClr val="bg1"/>
                </a:solidFill>
                <a:latin typeface="Balaram" pitchFamily="2" charset="0"/>
                <a:ea typeface="Times New Roman" pitchFamily="18" charset="0"/>
                <a:cs typeface="Tahoma" pitchFamily="34" charset="0"/>
              </a:rPr>
            </a:br>
            <a:endParaRPr lang="en-US" dirty="0"/>
          </a:p>
        </p:txBody>
      </p:sp>
      <p:sp>
        <p:nvSpPr>
          <p:cNvPr id="3" name="Content Placeholder 2"/>
          <p:cNvSpPr>
            <a:spLocks noGrp="1"/>
          </p:cNvSpPr>
          <p:nvPr>
            <p:ph idx="1"/>
          </p:nvPr>
        </p:nvSpPr>
        <p:spPr>
          <a:xfrm>
            <a:off x="533400" y="3124200"/>
            <a:ext cx="7848600" cy="3184525"/>
          </a:xfrm>
        </p:spPr>
        <p:txBody>
          <a:bodyPr>
            <a:normAutofit fontScale="62500" lnSpcReduction="20000"/>
          </a:bodyPr>
          <a:lstStyle/>
          <a:p>
            <a:pPr marL="548640" indent="-411480" algn="ctr" eaLnBrk="1" fontAlgn="auto" hangingPunct="1">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p>
          <a:p>
            <a:pPr marL="548640" indent="-411480" algn="ctr" eaLnBrk="1" fontAlgn="auto" hangingPunct="1">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r>
              <a:rPr lang="en-US" sz="4000" b="1" i="1" dirty="0" smtClean="0">
                <a:solidFill>
                  <a:schemeClr val="bg1"/>
                </a:solidFill>
                <a:latin typeface="Balaram" pitchFamily="2" charset="0"/>
              </a:rPr>
              <a:t>Before reciting this </a:t>
            </a:r>
            <a:r>
              <a:rPr lang="en-US" sz="4000" b="1" i="1" dirty="0" err="1" smtClean="0">
                <a:solidFill>
                  <a:schemeClr val="bg1"/>
                </a:solidFill>
                <a:latin typeface="Balaram" pitchFamily="2" charset="0"/>
              </a:rPr>
              <a:t>Srimad-Bhagavatam</a:t>
            </a:r>
            <a:r>
              <a:rPr lang="en-US" sz="4000" b="1" i="1" dirty="0" smtClean="0">
                <a:solidFill>
                  <a:schemeClr val="bg1"/>
                </a:solidFill>
                <a:latin typeface="Balaram" pitchFamily="2" charset="0"/>
              </a:rPr>
              <a:t>, which is the very means of conquest, one should offer respectful </a:t>
            </a:r>
            <a:r>
              <a:rPr lang="en-US" sz="4000" b="1" i="1" dirty="0" err="1" smtClean="0">
                <a:solidFill>
                  <a:schemeClr val="bg1"/>
                </a:solidFill>
                <a:latin typeface="Balaram" pitchFamily="2" charset="0"/>
              </a:rPr>
              <a:t>obeisances</a:t>
            </a:r>
            <a:r>
              <a:rPr lang="en-US" sz="4000" b="1" i="1" dirty="0" smtClean="0">
                <a:solidFill>
                  <a:schemeClr val="bg1"/>
                </a:solidFill>
                <a:latin typeface="Balaram" pitchFamily="2" charset="0"/>
              </a:rPr>
              <a:t> unto the Personality of Godhead, </a:t>
            </a:r>
            <a:r>
              <a:rPr lang="en-US" sz="4000" b="1" i="1" dirty="0" err="1" smtClean="0">
                <a:solidFill>
                  <a:schemeClr val="bg1"/>
                </a:solidFill>
                <a:latin typeface="Balaram" pitchFamily="2" charset="0"/>
              </a:rPr>
              <a:t>Narayana</a:t>
            </a:r>
            <a:r>
              <a:rPr lang="en-US" sz="4000" b="1" i="1" dirty="0" smtClean="0">
                <a:solidFill>
                  <a:schemeClr val="bg1"/>
                </a:solidFill>
                <a:latin typeface="Balaram" pitchFamily="2" charset="0"/>
              </a:rPr>
              <a:t>, unto Nara-</a:t>
            </a:r>
            <a:r>
              <a:rPr lang="en-US" sz="4000" b="1" i="1" dirty="0" err="1" smtClean="0">
                <a:solidFill>
                  <a:schemeClr val="bg1"/>
                </a:solidFill>
                <a:latin typeface="Balaram" pitchFamily="2" charset="0"/>
              </a:rPr>
              <a:t>Narayana</a:t>
            </a:r>
            <a:r>
              <a:rPr lang="en-US" sz="4000" b="1" i="1" dirty="0" smtClean="0">
                <a:solidFill>
                  <a:schemeClr val="bg1"/>
                </a:solidFill>
                <a:latin typeface="Balaram" pitchFamily="2" charset="0"/>
              </a:rPr>
              <a:t> </a:t>
            </a:r>
            <a:r>
              <a:rPr lang="en-US" sz="4000" b="1" i="1" dirty="0" err="1" smtClean="0">
                <a:solidFill>
                  <a:schemeClr val="bg1"/>
                </a:solidFill>
                <a:latin typeface="Balaram" pitchFamily="2" charset="0"/>
              </a:rPr>
              <a:t>Rsi</a:t>
            </a:r>
            <a:r>
              <a:rPr lang="en-US" sz="4000" b="1" i="1" dirty="0" smtClean="0">
                <a:solidFill>
                  <a:schemeClr val="bg1"/>
                </a:solidFill>
                <a:latin typeface="Balaram" pitchFamily="2" charset="0"/>
              </a:rPr>
              <a:t>, the </a:t>
            </a:r>
            <a:r>
              <a:rPr lang="en-US" sz="4000" b="1" i="1" dirty="0" err="1" smtClean="0">
                <a:solidFill>
                  <a:schemeClr val="bg1"/>
                </a:solidFill>
                <a:latin typeface="Balaram" pitchFamily="2" charset="0"/>
              </a:rPr>
              <a:t>supermost</a:t>
            </a:r>
            <a:r>
              <a:rPr lang="en-US" sz="4000" b="1" i="1" dirty="0" smtClean="0">
                <a:solidFill>
                  <a:schemeClr val="bg1"/>
                </a:solidFill>
                <a:latin typeface="Balaram" pitchFamily="2" charset="0"/>
              </a:rPr>
              <a:t> human being, unto mother </a:t>
            </a:r>
            <a:r>
              <a:rPr lang="en-US" sz="4000" b="1" i="1" dirty="0" err="1" smtClean="0">
                <a:solidFill>
                  <a:schemeClr val="bg1"/>
                </a:solidFill>
                <a:latin typeface="Balaram" pitchFamily="2" charset="0"/>
              </a:rPr>
              <a:t>Sarasvati</a:t>
            </a:r>
            <a:r>
              <a:rPr lang="en-US" sz="4000" b="1" i="1" dirty="0" smtClean="0">
                <a:solidFill>
                  <a:schemeClr val="bg1"/>
                </a:solidFill>
                <a:latin typeface="Balaram" pitchFamily="2" charset="0"/>
              </a:rPr>
              <a:t>, the goddess of learning, and unto Srila </a:t>
            </a:r>
            <a:r>
              <a:rPr lang="en-US" sz="4000" b="1" i="1" dirty="0" err="1" smtClean="0">
                <a:solidFill>
                  <a:schemeClr val="bg1"/>
                </a:solidFill>
                <a:latin typeface="Balaram" pitchFamily="2" charset="0"/>
              </a:rPr>
              <a:t>Vyasadeva</a:t>
            </a:r>
            <a:r>
              <a:rPr lang="en-US" sz="4000" b="1" i="1" dirty="0" smtClean="0">
                <a:solidFill>
                  <a:schemeClr val="bg1"/>
                </a:solidFill>
                <a:latin typeface="Balaram" pitchFamily="2" charset="0"/>
              </a:rPr>
              <a:t>, the author.</a:t>
            </a:r>
          </a:p>
          <a:p>
            <a:pPr marL="548640" indent="-411480" eaLnBrk="1" fontAlgn="auto" hangingPunct="1">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endParaRPr lang="en-US" sz="3600" b="1" i="1" dirty="0">
              <a:solidFill>
                <a:srgbClr val="FF0000"/>
              </a:solidFill>
            </a:endParaRPr>
          </a:p>
        </p:txBody>
      </p:sp>
      <p:pic>
        <p:nvPicPr>
          <p:cNvPr id="16387" name="Picture 3" descr="C:\Users\Sarva\Pictures\Nilamadhava_2008-09-09.jpg"/>
          <p:cNvPicPr>
            <a:picLocks noChangeAspect="1" noChangeArrowheads="1"/>
          </p:cNvPicPr>
          <p:nvPr/>
        </p:nvPicPr>
        <p:blipFill>
          <a:blip r:embed="rId3"/>
          <a:srcRect/>
          <a:stretch>
            <a:fillRect/>
          </a:stretch>
        </p:blipFill>
        <p:spPr bwMode="auto">
          <a:xfrm>
            <a:off x="152400" y="1066800"/>
            <a:ext cx="1371600" cy="1828800"/>
          </a:xfrm>
          <a:prstGeom prst="rect">
            <a:avLst/>
          </a:prstGeom>
          <a:noFill/>
          <a:ln w="9525">
            <a:noFill/>
            <a:miter lim="800000"/>
            <a:headEnd/>
            <a:tailEnd/>
          </a:ln>
        </p:spPr>
      </p:pic>
      <p:pic>
        <p:nvPicPr>
          <p:cNvPr id="16388" name="Picture 4" descr="C:\Users\Sarva\Pictures\LARGE_RadhaRani_2009-04-01.jpg"/>
          <p:cNvPicPr>
            <a:picLocks noChangeAspect="1" noChangeArrowheads="1"/>
          </p:cNvPicPr>
          <p:nvPr/>
        </p:nvPicPr>
        <p:blipFill>
          <a:blip r:embed="rId4"/>
          <a:srcRect/>
          <a:stretch>
            <a:fillRect/>
          </a:stretch>
        </p:blipFill>
        <p:spPr bwMode="auto">
          <a:xfrm>
            <a:off x="7315200" y="1066800"/>
            <a:ext cx="13747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eaLnBrk="1" fontAlgn="auto" hangingPunct="1">
              <a:spcAft>
                <a:spcPts val="0"/>
              </a:spcAft>
              <a:defRPr/>
            </a:pPr>
            <a:r>
              <a:rPr lang="en-US" dirty="0" smtClean="0">
                <a:solidFill>
                  <a:schemeClr val="bg1"/>
                </a:solidFill>
              </a:rPr>
              <a:t>Main</a:t>
            </a:r>
            <a:r>
              <a:rPr lang="en-US" dirty="0" smtClean="0"/>
              <a:t> </a:t>
            </a:r>
            <a:r>
              <a:rPr lang="en-US" dirty="0" smtClean="0">
                <a:solidFill>
                  <a:schemeClr val="bg1"/>
                </a:solidFill>
              </a:rPr>
              <a:t>Points</a:t>
            </a:r>
            <a:r>
              <a:rPr lang="en-US" dirty="0" smtClean="0"/>
              <a:t/>
            </a:r>
            <a:br>
              <a:rPr lang="en-US" dirty="0" smtClean="0"/>
            </a:br>
            <a:endParaRPr lang="en-US" dirty="0"/>
          </a:p>
        </p:txBody>
      </p:sp>
      <p:sp>
        <p:nvSpPr>
          <p:cNvPr id="21507" name="Content Placeholder 2"/>
          <p:cNvSpPr>
            <a:spLocks noGrp="1"/>
          </p:cNvSpPr>
          <p:nvPr>
            <p:ph idx="1"/>
          </p:nvPr>
        </p:nvSpPr>
        <p:spPr>
          <a:xfrm>
            <a:off x="152400" y="685800"/>
            <a:ext cx="8839200" cy="5867400"/>
          </a:xfrm>
        </p:spPr>
        <p:txBody>
          <a:bodyPr/>
          <a:lstStyle/>
          <a:p>
            <a:pPr eaLnBrk="1" hangingPunct="1">
              <a:buFont typeface="Wingdings 2" pitchFamily="18" charset="2"/>
              <a:buNone/>
            </a:pPr>
            <a:r>
              <a:rPr lang="en-US" b="1" smtClean="0">
                <a:solidFill>
                  <a:schemeClr val="bg1"/>
                </a:solidFill>
                <a:latin typeface="Balaram" pitchFamily="2" charset="0"/>
              </a:rPr>
              <a:t>Krsna is bound by His devotee’s love</a:t>
            </a:r>
          </a:p>
          <a:p>
            <a:pPr eaLnBrk="1" hangingPunct="1">
              <a:buFont typeface="Wingdings 2" pitchFamily="18" charset="2"/>
              <a:buNone/>
            </a:pPr>
            <a:r>
              <a:rPr lang="en-US" b="1" smtClean="0">
                <a:solidFill>
                  <a:schemeClr val="bg1"/>
                </a:solidFill>
                <a:latin typeface="Balaram" pitchFamily="2" charset="0"/>
              </a:rPr>
              <a:t> </a:t>
            </a:r>
            <a:r>
              <a:rPr lang="en-US" b="1" smtClean="0">
                <a:solidFill>
                  <a:schemeClr val="bg1"/>
                </a:solidFill>
                <a:latin typeface="Balaram" pitchFamily="2" charset="0"/>
                <a:sym typeface="Wingdings" pitchFamily="2" charset="2"/>
              </a:rPr>
              <a:t></a:t>
            </a:r>
            <a:r>
              <a:rPr lang="en-US" sz="2400" b="1" smtClean="0">
                <a:solidFill>
                  <a:schemeClr val="bg1"/>
                </a:solidFill>
                <a:latin typeface="Balaram" pitchFamily="2" charset="0"/>
              </a:rPr>
              <a:t>The Lord never forgets the loving service rendered by His devotees</a:t>
            </a:r>
          </a:p>
          <a:p>
            <a:pPr eaLnBrk="1" hangingPunct="1">
              <a:buFont typeface="Wingdings 2" pitchFamily="18" charset="2"/>
              <a:buNone/>
            </a:pPr>
            <a:r>
              <a:rPr lang="en-US" sz="2400" smtClean="0">
                <a:solidFill>
                  <a:schemeClr val="bg1"/>
                </a:solidFill>
                <a:latin typeface="Balaram" pitchFamily="2" charset="0"/>
              </a:rPr>
              <a:t> </a:t>
            </a:r>
            <a:r>
              <a:rPr lang="en-US" smtClean="0">
                <a:solidFill>
                  <a:schemeClr val="bg1"/>
                </a:solidFill>
                <a:latin typeface="Balaram" pitchFamily="2" charset="0"/>
              </a:rPr>
              <a:t> </a:t>
            </a:r>
            <a:r>
              <a:rPr lang="en-US" smtClean="0">
                <a:solidFill>
                  <a:schemeClr val="bg1"/>
                </a:solidFill>
                <a:latin typeface="Balaram" pitchFamily="2" charset="0"/>
                <a:sym typeface="Wingdings" pitchFamily="2" charset="2"/>
              </a:rPr>
              <a:t></a:t>
            </a:r>
            <a:r>
              <a:rPr lang="en-US" b="1" smtClean="0">
                <a:solidFill>
                  <a:schemeClr val="bg1"/>
                </a:solidFill>
                <a:latin typeface="Balaram" pitchFamily="2" charset="0"/>
                <a:sym typeface="Wingdings" pitchFamily="2" charset="2"/>
              </a:rPr>
              <a:t>And He wants to reciprocate with their love</a:t>
            </a:r>
          </a:p>
          <a:p>
            <a:pPr eaLnBrk="1" hangingPunct="1">
              <a:buFont typeface="Wingdings 2" pitchFamily="18" charset="2"/>
              <a:buNone/>
            </a:pPr>
            <a:r>
              <a:rPr lang="en-US" b="1" smtClean="0">
                <a:solidFill>
                  <a:schemeClr val="bg1"/>
                </a:solidFill>
                <a:latin typeface="Balaram" pitchFamily="2" charset="0"/>
                <a:sym typeface="Wingdings" pitchFamily="2" charset="2"/>
              </a:rPr>
              <a:t>  BG 9.31 kaunteya pratijänéhi /na me bhaktaù praëaçyati</a:t>
            </a:r>
          </a:p>
          <a:p>
            <a:pPr eaLnBrk="1" hangingPunct="1">
              <a:buFont typeface="Wingdings 2" pitchFamily="18" charset="2"/>
              <a:buNone/>
            </a:pPr>
            <a:r>
              <a:rPr lang="en-US" b="1" smtClean="0">
                <a:solidFill>
                  <a:schemeClr val="bg1"/>
                </a:solidFill>
                <a:latin typeface="Balaram" pitchFamily="2" charset="0"/>
                <a:sym typeface="Wingdings" pitchFamily="2" charset="2"/>
              </a:rPr>
              <a:t>  Only devotees can understand His personal feature  </a:t>
            </a:r>
          </a:p>
          <a:p>
            <a:pPr eaLnBrk="1" hangingPunct="1">
              <a:buFont typeface="Wingdings 2" pitchFamily="18" charset="2"/>
              <a:buNone/>
            </a:pPr>
            <a:endParaRPr lang="en-US" smtClean="0">
              <a:latin typeface="Balaram" pitchFamily="2" charset="0"/>
              <a:sym typeface="Wingdings" pitchFamily="2" charset="2"/>
            </a:endParaRPr>
          </a:p>
          <a:p>
            <a:pPr eaLnBrk="1" hangingPunct="1">
              <a:buFont typeface="Wingdings 2" pitchFamily="18" charset="2"/>
              <a:buNone/>
            </a:pPr>
            <a:endParaRPr lang="en-US" smtClean="0">
              <a:latin typeface="Balaram" pitchFamily="2" charset="0"/>
              <a:sym typeface="Wingdings" pitchFamily="2" charset="2"/>
            </a:endParaRPr>
          </a:p>
          <a:p>
            <a:pPr eaLnBrk="1" hangingPunct="1">
              <a:buFont typeface="Wingdings 2" pitchFamily="18" charset="2"/>
              <a:buNone/>
            </a:pPr>
            <a:r>
              <a:rPr lang="en-US" smtClean="0">
                <a:latin typeface="Balaram" pitchFamily="2" charset="0"/>
                <a:sym typeface="Wingdings" pitchFamily="2" charset="2"/>
              </a:rPr>
              <a:t> </a:t>
            </a:r>
          </a:p>
          <a:p>
            <a:pPr eaLnBrk="1" hangingPunct="1">
              <a:buFont typeface="Wingdings 2" pitchFamily="18" charset="2"/>
              <a:buNone/>
            </a:pPr>
            <a:endParaRPr lang="en-US" smtClean="0">
              <a:latin typeface="Balaram" pitchFamily="2" charset="0"/>
              <a:sym typeface="Wingdings" pitchFamily="2" charset="2"/>
            </a:endParaRPr>
          </a:p>
          <a:p>
            <a:pPr eaLnBrk="1" hangingPunct="1">
              <a:buFont typeface="Wingdings 2" pitchFamily="18" charset="2"/>
              <a:buNone/>
            </a:pPr>
            <a:r>
              <a:rPr lang="en-US" smtClean="0">
                <a:latin typeface="Balaram" pitchFamily="2" charset="0"/>
                <a:sym typeface="Wingdings" pitchFamily="2" charset="2"/>
              </a:rPr>
              <a:t>  </a:t>
            </a:r>
            <a:endParaRPr lang="en-US" smtClean="0">
              <a:latin typeface="Balaram"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down)">
                                      <p:cBhvr>
                                        <p:cTn id="7" dur="500"/>
                                        <p:tgtEl>
                                          <p:spTgt spid="2150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wipe(down)">
                                      <p:cBhvr>
                                        <p:cTn id="10" dur="500"/>
                                        <p:tgtEl>
                                          <p:spTgt spid="21507">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Effect transition="in" filter="wipe(down)">
                                      <p:cBhvr>
                                        <p:cTn id="13" dur="500"/>
                                        <p:tgtEl>
                                          <p:spTgt spid="21507">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507">
                                            <p:txEl>
                                              <p:pRg st="3" end="3"/>
                                            </p:txEl>
                                          </p:spTgt>
                                        </p:tgtEl>
                                        <p:attrNameLst>
                                          <p:attrName>style.visibility</p:attrName>
                                        </p:attrNameLst>
                                      </p:cBhvr>
                                      <p:to>
                                        <p:strVal val="visible"/>
                                      </p:to>
                                    </p:set>
                                    <p:animEffect transition="in" filter="wipe(down)">
                                      <p:cBhvr>
                                        <p:cTn id="16" dur="500"/>
                                        <p:tgtEl>
                                          <p:spTgt spid="21507">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Effect transition="in" filter="wipe(down)">
                                      <p:cBhvr>
                                        <p:cTn id="19" dur="500"/>
                                        <p:tgtEl>
                                          <p:spTgt spid="21507">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1507">
                                            <p:txEl>
                                              <p:pRg st="7" end="7"/>
                                            </p:txEl>
                                          </p:spTgt>
                                        </p:tgtEl>
                                        <p:attrNameLst>
                                          <p:attrName>style.visibility</p:attrName>
                                        </p:attrNameLst>
                                      </p:cBhvr>
                                      <p:to>
                                        <p:strVal val="visible"/>
                                      </p:to>
                                    </p:set>
                                    <p:animEffect transition="in" filter="wipe(down)">
                                      <p:cBhvr>
                                        <p:cTn id="22" dur="500"/>
                                        <p:tgtEl>
                                          <p:spTgt spid="21507">
                                            <p:txEl>
                                              <p:pRg st="7" end="7"/>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507">
                                            <p:txEl>
                                              <p:pRg st="9" end="9"/>
                                            </p:txEl>
                                          </p:spTgt>
                                        </p:tgtEl>
                                        <p:attrNameLst>
                                          <p:attrName>style.visibility</p:attrName>
                                        </p:attrNameLst>
                                      </p:cBhvr>
                                      <p:to>
                                        <p:strVal val="visible"/>
                                      </p:to>
                                    </p:set>
                                    <p:animEffect transition="in" filter="wipe(down)">
                                      <p:cBhvr>
                                        <p:cTn id="25" dur="500"/>
                                        <p:tgtEl>
                                          <p:spTgt spid="215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a:xfrm>
            <a:off x="228600" y="990600"/>
            <a:ext cx="8686800" cy="5257800"/>
          </a:xfrm>
        </p:spPr>
        <p:txBody>
          <a:bodyPr/>
          <a:lstStyle/>
          <a:p>
            <a:pPr algn="ctr" eaLnBrk="1" hangingPunct="1">
              <a:buFont typeface="Wingdings 2" pitchFamily="18" charset="2"/>
              <a:buNone/>
            </a:pPr>
            <a:r>
              <a:rPr lang="en-US" b="1" smtClean="0">
                <a:solidFill>
                  <a:schemeClr val="bg1"/>
                </a:solidFill>
                <a:latin typeface="Balaram" pitchFamily="2" charset="0"/>
              </a:rPr>
              <a:t>çita-viçikha-hato viçérëa-daàçaù</a:t>
            </a:r>
          </a:p>
          <a:p>
            <a:pPr algn="ctr" eaLnBrk="1" hangingPunct="1">
              <a:buFont typeface="Wingdings 2" pitchFamily="18" charset="2"/>
              <a:buNone/>
            </a:pPr>
            <a:r>
              <a:rPr lang="en-US" b="1" smtClean="0">
                <a:solidFill>
                  <a:schemeClr val="bg1"/>
                </a:solidFill>
                <a:latin typeface="Balaram" pitchFamily="2" charset="0"/>
              </a:rPr>
              <a:t>kñataja-paripluta ätatäyino me</a:t>
            </a:r>
          </a:p>
          <a:p>
            <a:pPr algn="ctr" eaLnBrk="1" hangingPunct="1">
              <a:buFont typeface="Wingdings 2" pitchFamily="18" charset="2"/>
              <a:buNone/>
            </a:pPr>
            <a:r>
              <a:rPr lang="en-US" b="1" smtClean="0">
                <a:solidFill>
                  <a:schemeClr val="bg1"/>
                </a:solidFill>
                <a:latin typeface="Balaram" pitchFamily="2" charset="0"/>
              </a:rPr>
              <a:t>prasabham abhisasära mad-vadhärthaà</a:t>
            </a:r>
          </a:p>
          <a:p>
            <a:pPr algn="ctr" eaLnBrk="1" hangingPunct="1">
              <a:buFont typeface="Wingdings 2" pitchFamily="18" charset="2"/>
              <a:buNone/>
            </a:pPr>
            <a:r>
              <a:rPr lang="en-US" b="1" smtClean="0">
                <a:solidFill>
                  <a:schemeClr val="bg1"/>
                </a:solidFill>
                <a:latin typeface="Balaram" pitchFamily="2" charset="0"/>
              </a:rPr>
              <a:t>sa bhavatu me bhagavän gatir mukundaù</a:t>
            </a:r>
          </a:p>
          <a:p>
            <a:pPr algn="ctr" eaLnBrk="1" hangingPunct="1">
              <a:buFont typeface="Wingdings 2" pitchFamily="18" charset="2"/>
              <a:buNone/>
            </a:pPr>
            <a:r>
              <a:rPr lang="en-US" b="1" i="1" smtClean="0">
                <a:solidFill>
                  <a:schemeClr val="bg1"/>
                </a:solidFill>
                <a:latin typeface="Balaram" pitchFamily="2" charset="0"/>
              </a:rPr>
              <a:t>    </a:t>
            </a:r>
            <a:endParaRPr lang="en-US" sz="3200" b="1" i="1" smtClean="0">
              <a:solidFill>
                <a:schemeClr val="bg1"/>
              </a:solidFill>
              <a:latin typeface="Balaram" pitchFamily="2" charset="0"/>
            </a:endParaRPr>
          </a:p>
          <a:p>
            <a:pPr eaLnBrk="1" hangingPunct="1">
              <a:buFont typeface="Wingdings 2" pitchFamily="18" charset="2"/>
              <a:buNone/>
            </a:pPr>
            <a:r>
              <a:rPr lang="en-US" b="1" smtClean="0">
                <a:solidFill>
                  <a:schemeClr val="bg1"/>
                </a:solidFill>
                <a:latin typeface="Balaram" pitchFamily="2" charset="0"/>
              </a:rPr>
              <a:t>     May He, Lord Çré Kåñëa, the Personality of Godhead, who awards salvation, be my ultimate destination. On the battlefield He charged me, as if angry because of the wounds dealt by my sharp arrows. His shield was scattered, and His body was smeared with blood due to the wounds.</a:t>
            </a:r>
          </a:p>
        </p:txBody>
      </p:sp>
      <p:sp>
        <p:nvSpPr>
          <p:cNvPr id="4" name="Title 1"/>
          <p:cNvSpPr>
            <a:spLocks noGrp="1"/>
          </p:cNvSpPr>
          <p:nvPr>
            <p:ph type="title"/>
          </p:nvPr>
        </p:nvSpPr>
        <p:spPr>
          <a:xfrm>
            <a:off x="457200" y="76200"/>
            <a:ext cx="8229600" cy="762000"/>
          </a:xfrm>
        </p:spPr>
        <p:txBody>
          <a:bodyPr/>
          <a:lstStyle/>
          <a:p>
            <a:pPr eaLnBrk="1" fontAlgn="auto" hangingPunct="1">
              <a:spcAft>
                <a:spcPts val="0"/>
              </a:spcAft>
              <a:defRPr/>
            </a:pPr>
            <a:r>
              <a:rPr lang="en-US" dirty="0" smtClean="0">
                <a:solidFill>
                  <a:schemeClr val="bg1"/>
                </a:solidFill>
              </a:rPr>
              <a:t>1.9.38</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457200" y="838200"/>
            <a:ext cx="8229600" cy="5470525"/>
          </a:xfrm>
        </p:spPr>
        <p:txBody>
          <a:bodyPr/>
          <a:lstStyle/>
          <a:p>
            <a:pPr eaLnBrk="1" hangingPunct="1">
              <a:buClrTx/>
              <a:buFont typeface="Wingdings" pitchFamily="2" charset="2"/>
              <a:buChar char="Ø"/>
            </a:pPr>
            <a:r>
              <a:rPr lang="en-US" smtClean="0">
                <a:solidFill>
                  <a:schemeClr val="bg1"/>
                </a:solidFill>
              </a:rPr>
              <a:t>Bhismadeva’s Meditation   </a:t>
            </a:r>
          </a:p>
          <a:p>
            <a:pPr eaLnBrk="1" hangingPunct="1">
              <a:buClrTx/>
              <a:buFont typeface="Wingdings 2" pitchFamily="18" charset="2"/>
              <a:buNone/>
            </a:pPr>
            <a:r>
              <a:rPr lang="en-US" smtClean="0">
                <a:solidFill>
                  <a:schemeClr val="bg1"/>
                </a:solidFill>
              </a:rPr>
              <a:t>      </a:t>
            </a:r>
            <a:r>
              <a:rPr lang="en-US" b="1" smtClean="0">
                <a:solidFill>
                  <a:schemeClr val="bg1"/>
                </a:solidFill>
                <a:sym typeface="Wingdings" pitchFamily="2" charset="2"/>
              </a:rPr>
              <a:t>**</a:t>
            </a:r>
            <a:r>
              <a:rPr lang="en-US" smtClean="0">
                <a:solidFill>
                  <a:schemeClr val="bg1"/>
                </a:solidFill>
                <a:sym typeface="Wingdings" pitchFamily="2" charset="2"/>
              </a:rPr>
              <a:t>Constantly fixed on seeing the transcendental feature of the Lord as a fighter     </a:t>
            </a:r>
          </a:p>
          <a:p>
            <a:pPr eaLnBrk="1" hangingPunct="1">
              <a:buClrTx/>
              <a:buFont typeface="Wingdings" pitchFamily="2" charset="2"/>
              <a:buChar char="Ø"/>
            </a:pPr>
            <a:r>
              <a:rPr lang="en-US" smtClean="0">
                <a:solidFill>
                  <a:schemeClr val="bg1"/>
                </a:solidFill>
                <a:sym typeface="Wingdings" pitchFamily="2" charset="2"/>
              </a:rPr>
              <a:t>Devotee ever ready to serve as an instrument in the hands of the Lord(even as His enemy)</a:t>
            </a:r>
          </a:p>
          <a:p>
            <a:pPr eaLnBrk="1" hangingPunct="1">
              <a:buClrTx/>
              <a:buFont typeface="Wingdings" pitchFamily="2" charset="2"/>
              <a:buChar char="Ø"/>
            </a:pPr>
            <a:r>
              <a:rPr lang="en-US" smtClean="0">
                <a:solidFill>
                  <a:schemeClr val="bg1"/>
                </a:solidFill>
                <a:sym typeface="Wingdings" pitchFamily="2" charset="2"/>
              </a:rPr>
              <a:t>Both the Lord and the devotee become glorified in their respective positions  </a:t>
            </a:r>
          </a:p>
          <a:p>
            <a:pPr eaLnBrk="1" hangingPunct="1">
              <a:buClrTx/>
              <a:buFont typeface="Wingdings 2" pitchFamily="18" charset="2"/>
              <a:buNone/>
            </a:pPr>
            <a:r>
              <a:rPr lang="en-US" smtClean="0">
                <a:solidFill>
                  <a:schemeClr val="bg1"/>
                </a:solidFill>
                <a:sym typeface="Wingdings" pitchFamily="2" charset="2"/>
              </a:rPr>
              <a:t>       </a:t>
            </a:r>
            <a:r>
              <a:rPr lang="en-US" b="1" smtClean="0">
                <a:solidFill>
                  <a:schemeClr val="bg1"/>
                </a:solidFill>
                <a:sym typeface="Wingdings" pitchFamily="2" charset="2"/>
              </a:rPr>
              <a:t>**</a:t>
            </a:r>
            <a:r>
              <a:rPr lang="en-US" smtClean="0">
                <a:solidFill>
                  <a:schemeClr val="bg1"/>
                </a:solidFill>
                <a:sym typeface="Wingdings" pitchFamily="2" charset="2"/>
              </a:rPr>
              <a:t>BG 9.29 purport- diamond set in a golden ring</a:t>
            </a:r>
          </a:p>
          <a:p>
            <a:pPr eaLnBrk="1" hangingPunct="1">
              <a:buClrTx/>
              <a:buFont typeface="Wingdings 2" pitchFamily="18" charset="2"/>
              <a:buNone/>
            </a:pPr>
            <a:r>
              <a:rPr lang="en-US" smtClean="0">
                <a:solidFill>
                  <a:schemeClr val="bg1"/>
                </a:solidFill>
                <a:sym typeface="Wingdings" pitchFamily="2" charset="2"/>
              </a:rPr>
              <a:t> </a:t>
            </a:r>
            <a:r>
              <a:rPr lang="en-US" smtClean="0">
                <a:solidFill>
                  <a:schemeClr val="bg1"/>
                </a:solidFill>
              </a:rPr>
              <a:t>          </a:t>
            </a:r>
          </a:p>
          <a:p>
            <a:pPr eaLnBrk="1" hangingPunct="1">
              <a:buFont typeface="Wingdings 2" pitchFamily="18" charset="2"/>
              <a:buNone/>
            </a:pPr>
            <a:endParaRPr lang="en-US" smtClean="0"/>
          </a:p>
          <a:p>
            <a:pPr algn="ctr" eaLnBrk="1" hangingPunct="1">
              <a:buFont typeface="Wingdings 2" pitchFamily="18" charset="2"/>
              <a:buNone/>
            </a:pPr>
            <a:r>
              <a:rPr lang="en-US" smtClean="0"/>
              <a:t>  </a:t>
            </a:r>
            <a:endParaRPr lang="en-US" sz="3200" b="1" smtClean="0">
              <a:solidFill>
                <a:schemeClr val="bg1"/>
              </a:solidFill>
              <a:latin typeface="Balaram" pitchFamily="2" charset="0"/>
            </a:endParaRPr>
          </a:p>
          <a:p>
            <a:pPr eaLnBrk="1" hangingPunct="1"/>
            <a:endParaRPr lang="en-US" smtClean="0"/>
          </a:p>
        </p:txBody>
      </p:sp>
      <p:sp>
        <p:nvSpPr>
          <p:cNvPr id="4" name="Title 3"/>
          <p:cNvSpPr>
            <a:spLocks noGrp="1"/>
          </p:cNvSpPr>
          <p:nvPr>
            <p:ph type="title"/>
          </p:nvPr>
        </p:nvSpPr>
        <p:spPr>
          <a:xfrm>
            <a:off x="457200" y="76200"/>
            <a:ext cx="8229600" cy="609600"/>
          </a:xfrm>
        </p:spPr>
        <p:txBody>
          <a:bodyPr>
            <a:normAutofit fontScale="90000"/>
          </a:bodyPr>
          <a:lstStyle/>
          <a:p>
            <a:pPr eaLnBrk="1" fontAlgn="auto" hangingPunct="1">
              <a:spcAft>
                <a:spcPts val="0"/>
              </a:spcAft>
              <a:defRPr/>
            </a:pPr>
            <a:r>
              <a:rPr lang="en-US" dirty="0" smtClean="0">
                <a:solidFill>
                  <a:schemeClr val="bg1"/>
                </a:solidFill>
              </a:rPr>
              <a:t>Main</a:t>
            </a:r>
            <a:r>
              <a:rPr lang="en-US" dirty="0" smtClean="0"/>
              <a:t> </a:t>
            </a:r>
            <a:r>
              <a:rPr lang="en-US" dirty="0" smtClean="0">
                <a:solidFill>
                  <a:schemeClr val="bg1"/>
                </a:solidFill>
              </a:rPr>
              <a:t>Points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wipe(down)">
                                      <p:cBhvr>
                                        <p:cTn id="7" dur="500"/>
                                        <p:tgtEl>
                                          <p:spTgt spid="2560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602">
                                            <p:txEl>
                                              <p:pRg st="1" end="1"/>
                                            </p:txEl>
                                          </p:spTgt>
                                        </p:tgtEl>
                                        <p:attrNameLst>
                                          <p:attrName>style.visibility</p:attrName>
                                        </p:attrNameLst>
                                      </p:cBhvr>
                                      <p:to>
                                        <p:strVal val="visible"/>
                                      </p:to>
                                    </p:set>
                                    <p:animEffect transition="in" filter="wipe(down)">
                                      <p:cBhvr>
                                        <p:cTn id="10" dur="500"/>
                                        <p:tgtEl>
                                          <p:spTgt spid="2560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602">
                                            <p:txEl>
                                              <p:pRg st="2" end="2"/>
                                            </p:txEl>
                                          </p:spTgt>
                                        </p:tgtEl>
                                        <p:attrNameLst>
                                          <p:attrName>style.visibility</p:attrName>
                                        </p:attrNameLst>
                                      </p:cBhvr>
                                      <p:to>
                                        <p:strVal val="visible"/>
                                      </p:to>
                                    </p:set>
                                    <p:animEffect transition="in" filter="wipe(down)">
                                      <p:cBhvr>
                                        <p:cTn id="13" dur="500"/>
                                        <p:tgtEl>
                                          <p:spTgt spid="2560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602">
                                            <p:txEl>
                                              <p:pRg st="3" end="3"/>
                                            </p:txEl>
                                          </p:spTgt>
                                        </p:tgtEl>
                                        <p:attrNameLst>
                                          <p:attrName>style.visibility</p:attrName>
                                        </p:attrNameLst>
                                      </p:cBhvr>
                                      <p:to>
                                        <p:strVal val="visible"/>
                                      </p:to>
                                    </p:set>
                                    <p:animEffect transition="in" filter="wipe(down)">
                                      <p:cBhvr>
                                        <p:cTn id="16" dur="500"/>
                                        <p:tgtEl>
                                          <p:spTgt spid="2560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5602">
                                            <p:txEl>
                                              <p:pRg st="4" end="4"/>
                                            </p:txEl>
                                          </p:spTgt>
                                        </p:tgtEl>
                                        <p:attrNameLst>
                                          <p:attrName>style.visibility</p:attrName>
                                        </p:attrNameLst>
                                      </p:cBhvr>
                                      <p:to>
                                        <p:strVal val="visible"/>
                                      </p:to>
                                    </p:set>
                                    <p:animEffect transition="in" filter="wipe(down)">
                                      <p:cBhvr>
                                        <p:cTn id="19" dur="500"/>
                                        <p:tgtEl>
                                          <p:spTgt spid="25602">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5602">
                                            <p:txEl>
                                              <p:pRg st="5" end="5"/>
                                            </p:txEl>
                                          </p:spTgt>
                                        </p:tgtEl>
                                        <p:attrNameLst>
                                          <p:attrName>style.visibility</p:attrName>
                                        </p:attrNameLst>
                                      </p:cBhvr>
                                      <p:to>
                                        <p:strVal val="visible"/>
                                      </p:to>
                                    </p:set>
                                    <p:animEffect transition="in" filter="wipe(down)">
                                      <p:cBhvr>
                                        <p:cTn id="22" dur="500"/>
                                        <p:tgtEl>
                                          <p:spTgt spid="25602">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5602">
                                            <p:txEl>
                                              <p:pRg st="7" end="7"/>
                                            </p:txEl>
                                          </p:spTgt>
                                        </p:tgtEl>
                                        <p:attrNameLst>
                                          <p:attrName>style.visibility</p:attrName>
                                        </p:attrNameLst>
                                      </p:cBhvr>
                                      <p:to>
                                        <p:strVal val="visible"/>
                                      </p:to>
                                    </p:set>
                                    <p:animEffect transition="in" filter="wipe(down)">
                                      <p:cBhvr>
                                        <p:cTn id="25" dur="500"/>
                                        <p:tgtEl>
                                          <p:spTgt spid="2560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0">
              <a:srgbClr val="5E9EFF">
                <a:alpha val="79000"/>
              </a:srgb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pPr eaLnBrk="1" fontAlgn="auto" hangingPunct="1">
              <a:spcAft>
                <a:spcPts val="0"/>
              </a:spcAft>
              <a:defRPr/>
            </a:pPr>
            <a:r>
              <a:rPr lang="en-US" dirty="0" smtClean="0">
                <a:solidFill>
                  <a:schemeClr val="bg1"/>
                </a:solidFill>
              </a:rPr>
              <a:t>Srila Prabhupada’s Purport</a:t>
            </a:r>
            <a:br>
              <a:rPr lang="en-US" dirty="0" smtClean="0">
                <a:solidFill>
                  <a:schemeClr val="bg1"/>
                </a:solidFill>
              </a:rPr>
            </a:br>
            <a:r>
              <a:rPr lang="en-US" dirty="0" smtClean="0">
                <a:solidFill>
                  <a:schemeClr val="bg1"/>
                </a:solidFill>
              </a:rPr>
              <a:t>1.9.38</a:t>
            </a:r>
            <a:endParaRPr lang="en-US" dirty="0">
              <a:solidFill>
                <a:schemeClr val="bg1"/>
              </a:solidFill>
            </a:endParaRPr>
          </a:p>
        </p:txBody>
      </p:sp>
      <p:sp>
        <p:nvSpPr>
          <p:cNvPr id="3" name="Content Placeholder 2"/>
          <p:cNvSpPr>
            <a:spLocks noGrp="1"/>
          </p:cNvSpPr>
          <p:nvPr>
            <p:ph idx="1"/>
          </p:nvPr>
        </p:nvSpPr>
        <p:spPr>
          <a:xfrm>
            <a:off x="457200" y="1219200"/>
            <a:ext cx="8229600" cy="5089525"/>
          </a:xfrm>
        </p:spPr>
        <p:txBody>
          <a:bodyPr>
            <a:normAutofit fontScale="92500" lnSpcReduction="10000"/>
          </a:bodyPr>
          <a:lstStyle/>
          <a:p>
            <a:pPr marL="548640" indent="-411480" eaLnBrk="1" fontAlgn="auto" hangingPunct="1">
              <a:spcAft>
                <a:spcPts val="0"/>
              </a:spcAft>
              <a:buClr>
                <a:schemeClr val="tx1">
                  <a:shade val="95000"/>
                </a:schemeClr>
              </a:buClr>
              <a:buFont typeface="Wingdings 2"/>
              <a:buNone/>
              <a:defRPr/>
            </a:pPr>
            <a:r>
              <a:rPr lang="en-US" b="1" dirty="0" smtClean="0">
                <a:solidFill>
                  <a:schemeClr val="bg1"/>
                </a:solidFill>
                <a:latin typeface="Balaram" pitchFamily="2" charset="0"/>
              </a:rPr>
              <a:t>     “The astounding feature of such dealings is that a devotee can please the Lord by playing the part of an enemy. The Lord, being absolute, can accept service from His pure devotee even in the garb of an enemy. The Supreme Lord cannot have any enemy, nor can a so-called enemy harm Him because He is </a:t>
            </a:r>
            <a:r>
              <a:rPr lang="en-US" b="1" dirty="0" err="1" smtClean="0">
                <a:solidFill>
                  <a:schemeClr val="bg1"/>
                </a:solidFill>
                <a:latin typeface="Balaram" pitchFamily="2" charset="0"/>
              </a:rPr>
              <a:t>ajita</a:t>
            </a:r>
            <a:r>
              <a:rPr lang="en-US" b="1" dirty="0" smtClean="0">
                <a:solidFill>
                  <a:schemeClr val="bg1"/>
                </a:solidFill>
                <a:latin typeface="Balaram" pitchFamily="2" charset="0"/>
              </a:rPr>
              <a:t>, or unconquerable. But still He takes pleasure when His pure devotee beats Him like an enemy or rebukes Him from a superior position, although no one can be superior to the Lord. These are some of the transcendental reciprocatory dealings of the devotee with the Lord. And those who have no information of pure devotional service cannot penetrate into the mystery of such dealings”.</a:t>
            </a:r>
            <a:endParaRPr lang="en-US" b="1" dirty="0">
              <a:solidFill>
                <a:schemeClr val="bg1"/>
              </a:solidFill>
              <a:latin typeface="Balaram"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pPr eaLnBrk="1" fontAlgn="auto" hangingPunct="1">
              <a:spcAft>
                <a:spcPts val="0"/>
              </a:spcAft>
              <a:defRPr/>
            </a:pPr>
            <a:r>
              <a:rPr lang="en-US" dirty="0" smtClean="0">
                <a:solidFill>
                  <a:schemeClr val="bg1"/>
                </a:solidFill>
              </a:rPr>
              <a:t>1.9.39</a:t>
            </a:r>
            <a:endParaRPr lang="en-US" dirty="0">
              <a:solidFill>
                <a:schemeClr val="bg1"/>
              </a:solidFill>
            </a:endParaRPr>
          </a:p>
        </p:txBody>
      </p:sp>
      <p:sp>
        <p:nvSpPr>
          <p:cNvPr id="3" name="Content Placeholder 2"/>
          <p:cNvSpPr>
            <a:spLocks noGrp="1"/>
          </p:cNvSpPr>
          <p:nvPr>
            <p:ph idx="1"/>
          </p:nvPr>
        </p:nvSpPr>
        <p:spPr>
          <a:xfrm>
            <a:off x="457200" y="914400"/>
            <a:ext cx="8229600" cy="5638800"/>
          </a:xfrm>
        </p:spPr>
        <p:txBody>
          <a:bodyPr>
            <a:normAutofit fontScale="92500"/>
          </a:bodyPr>
          <a:lstStyle/>
          <a:p>
            <a:pPr marL="548640" indent="-411480" algn="ctr" eaLnBrk="1" fontAlgn="auto" hangingPunct="1">
              <a:spcAft>
                <a:spcPts val="0"/>
              </a:spcAft>
              <a:buClr>
                <a:schemeClr val="tx1">
                  <a:shade val="95000"/>
                </a:schemeClr>
              </a:buClr>
              <a:buFont typeface="Wingdings 2"/>
              <a:buNone/>
              <a:defRPr/>
            </a:pPr>
            <a:r>
              <a:rPr lang="en-US" dirty="0" smtClean="0"/>
              <a:t> </a:t>
            </a:r>
            <a:r>
              <a:rPr lang="en-US" b="1" dirty="0" err="1" smtClean="0">
                <a:solidFill>
                  <a:schemeClr val="bg1"/>
                </a:solidFill>
                <a:latin typeface="Balaram" pitchFamily="2" charset="0"/>
              </a:rPr>
              <a:t>vijaya-ratha-kuöumba</a:t>
            </a:r>
            <a:r>
              <a:rPr lang="en-US" b="1" dirty="0" smtClean="0">
                <a:solidFill>
                  <a:schemeClr val="bg1"/>
                </a:solidFill>
                <a:latin typeface="Balaram" pitchFamily="2" charset="0"/>
              </a:rPr>
              <a:t> </a:t>
            </a:r>
            <a:r>
              <a:rPr lang="en-US" b="1" dirty="0" err="1" smtClean="0">
                <a:solidFill>
                  <a:schemeClr val="bg1"/>
                </a:solidFill>
                <a:latin typeface="Balaram" pitchFamily="2" charset="0"/>
              </a:rPr>
              <a:t>ätta-totre</a:t>
            </a:r>
            <a:endParaRPr lang="en-US" b="1" dirty="0" smtClean="0">
              <a:solidFill>
                <a:schemeClr val="bg1"/>
              </a:solidFill>
              <a:latin typeface="Balaram" pitchFamily="2" charset="0"/>
            </a:endParaRPr>
          </a:p>
          <a:p>
            <a:pPr marL="548640" indent="-411480" algn="ctr" eaLnBrk="1" fontAlgn="auto" hangingPunct="1">
              <a:spcAft>
                <a:spcPts val="0"/>
              </a:spcAft>
              <a:buClr>
                <a:schemeClr val="tx1">
                  <a:shade val="95000"/>
                </a:schemeClr>
              </a:buClr>
              <a:buFont typeface="Wingdings 2"/>
              <a:buNone/>
              <a:defRPr/>
            </a:pPr>
            <a:r>
              <a:rPr lang="en-US" b="1" dirty="0" err="1" smtClean="0">
                <a:solidFill>
                  <a:schemeClr val="bg1"/>
                </a:solidFill>
                <a:latin typeface="Balaram" pitchFamily="2" charset="0"/>
              </a:rPr>
              <a:t>dhåta-haya-raçmini</a:t>
            </a:r>
            <a:r>
              <a:rPr lang="en-US" b="1" dirty="0" smtClean="0">
                <a:solidFill>
                  <a:schemeClr val="bg1"/>
                </a:solidFill>
                <a:latin typeface="Balaram" pitchFamily="2" charset="0"/>
              </a:rPr>
              <a:t> </a:t>
            </a:r>
            <a:r>
              <a:rPr lang="en-US" b="1" dirty="0" err="1" smtClean="0">
                <a:solidFill>
                  <a:schemeClr val="bg1"/>
                </a:solidFill>
                <a:latin typeface="Balaram" pitchFamily="2" charset="0"/>
              </a:rPr>
              <a:t>tac-chriyekñaëéye</a:t>
            </a:r>
            <a:endParaRPr lang="en-US" b="1" dirty="0" smtClean="0">
              <a:solidFill>
                <a:schemeClr val="bg1"/>
              </a:solidFill>
              <a:latin typeface="Balaram" pitchFamily="2" charset="0"/>
            </a:endParaRPr>
          </a:p>
          <a:p>
            <a:pPr marL="548640" indent="-411480" algn="ctr" eaLnBrk="1" fontAlgn="auto" hangingPunct="1">
              <a:spcAft>
                <a:spcPts val="0"/>
              </a:spcAft>
              <a:buClr>
                <a:schemeClr val="tx1">
                  <a:shade val="95000"/>
                </a:schemeClr>
              </a:buClr>
              <a:buFont typeface="Wingdings 2"/>
              <a:buNone/>
              <a:defRPr/>
            </a:pPr>
            <a:r>
              <a:rPr lang="en-US" b="1" dirty="0" err="1" smtClean="0">
                <a:solidFill>
                  <a:schemeClr val="bg1"/>
                </a:solidFill>
                <a:latin typeface="Balaram" pitchFamily="2" charset="0"/>
              </a:rPr>
              <a:t>bhagavati</a:t>
            </a:r>
            <a:r>
              <a:rPr lang="en-US" b="1" dirty="0" smtClean="0">
                <a:solidFill>
                  <a:schemeClr val="bg1"/>
                </a:solidFill>
                <a:latin typeface="Balaram" pitchFamily="2" charset="0"/>
              </a:rPr>
              <a:t> </a:t>
            </a:r>
            <a:r>
              <a:rPr lang="en-US" b="1" dirty="0" err="1" smtClean="0">
                <a:solidFill>
                  <a:schemeClr val="bg1"/>
                </a:solidFill>
                <a:latin typeface="Balaram" pitchFamily="2" charset="0"/>
              </a:rPr>
              <a:t>ratir</a:t>
            </a:r>
            <a:r>
              <a:rPr lang="en-US" b="1" dirty="0" smtClean="0">
                <a:solidFill>
                  <a:schemeClr val="bg1"/>
                </a:solidFill>
                <a:latin typeface="Balaram" pitchFamily="2" charset="0"/>
              </a:rPr>
              <a:t> </a:t>
            </a:r>
            <a:r>
              <a:rPr lang="en-US" b="1" dirty="0" err="1" smtClean="0">
                <a:solidFill>
                  <a:schemeClr val="bg1"/>
                </a:solidFill>
                <a:latin typeface="Balaram" pitchFamily="2" charset="0"/>
              </a:rPr>
              <a:t>astu</a:t>
            </a:r>
            <a:r>
              <a:rPr lang="en-US" b="1" dirty="0" smtClean="0">
                <a:solidFill>
                  <a:schemeClr val="bg1"/>
                </a:solidFill>
                <a:latin typeface="Balaram" pitchFamily="2" charset="0"/>
              </a:rPr>
              <a:t> me </a:t>
            </a:r>
            <a:r>
              <a:rPr lang="en-US" b="1" dirty="0" err="1" smtClean="0">
                <a:solidFill>
                  <a:schemeClr val="bg1"/>
                </a:solidFill>
                <a:latin typeface="Balaram" pitchFamily="2" charset="0"/>
              </a:rPr>
              <a:t>mumürñor</a:t>
            </a:r>
            <a:endParaRPr lang="en-US" b="1" dirty="0" smtClean="0">
              <a:solidFill>
                <a:schemeClr val="bg1"/>
              </a:solidFill>
              <a:latin typeface="Balaram" pitchFamily="2" charset="0"/>
            </a:endParaRPr>
          </a:p>
          <a:p>
            <a:pPr marL="548640" indent="-411480" algn="ctr" eaLnBrk="1" fontAlgn="auto" hangingPunct="1">
              <a:spcAft>
                <a:spcPts val="0"/>
              </a:spcAft>
              <a:buClr>
                <a:schemeClr val="tx1">
                  <a:shade val="95000"/>
                </a:schemeClr>
              </a:buClr>
              <a:buFont typeface="Wingdings 2"/>
              <a:buNone/>
              <a:defRPr/>
            </a:pPr>
            <a:r>
              <a:rPr lang="en-US" b="1" dirty="0" smtClean="0">
                <a:solidFill>
                  <a:schemeClr val="bg1"/>
                </a:solidFill>
                <a:latin typeface="Balaram" pitchFamily="2" charset="0"/>
              </a:rPr>
              <a:t>yam </a:t>
            </a:r>
            <a:r>
              <a:rPr lang="en-US" b="1" dirty="0" err="1" smtClean="0">
                <a:solidFill>
                  <a:schemeClr val="bg1"/>
                </a:solidFill>
                <a:latin typeface="Balaram" pitchFamily="2" charset="0"/>
              </a:rPr>
              <a:t>iha</a:t>
            </a:r>
            <a:r>
              <a:rPr lang="en-US" b="1" dirty="0" smtClean="0">
                <a:solidFill>
                  <a:schemeClr val="bg1"/>
                </a:solidFill>
                <a:latin typeface="Balaram" pitchFamily="2" charset="0"/>
              </a:rPr>
              <a:t> </a:t>
            </a:r>
            <a:r>
              <a:rPr lang="en-US" b="1" dirty="0" err="1" smtClean="0">
                <a:solidFill>
                  <a:schemeClr val="bg1"/>
                </a:solidFill>
                <a:latin typeface="Balaram" pitchFamily="2" charset="0"/>
              </a:rPr>
              <a:t>nirékñya</a:t>
            </a:r>
            <a:r>
              <a:rPr lang="en-US" b="1" dirty="0" smtClean="0">
                <a:solidFill>
                  <a:schemeClr val="bg1"/>
                </a:solidFill>
                <a:latin typeface="Balaram" pitchFamily="2" charset="0"/>
              </a:rPr>
              <a:t> </a:t>
            </a:r>
            <a:r>
              <a:rPr lang="en-US" b="1" dirty="0" err="1" smtClean="0">
                <a:solidFill>
                  <a:schemeClr val="bg1"/>
                </a:solidFill>
                <a:latin typeface="Balaram" pitchFamily="2" charset="0"/>
              </a:rPr>
              <a:t>hatä</a:t>
            </a:r>
            <a:r>
              <a:rPr lang="en-US" b="1" dirty="0" smtClean="0">
                <a:solidFill>
                  <a:schemeClr val="bg1"/>
                </a:solidFill>
                <a:latin typeface="Balaram" pitchFamily="2" charset="0"/>
              </a:rPr>
              <a:t> </a:t>
            </a:r>
            <a:r>
              <a:rPr lang="en-US" b="1" dirty="0" err="1" smtClean="0">
                <a:solidFill>
                  <a:schemeClr val="bg1"/>
                </a:solidFill>
                <a:latin typeface="Balaram" pitchFamily="2" charset="0"/>
              </a:rPr>
              <a:t>gatäù</a:t>
            </a:r>
            <a:r>
              <a:rPr lang="en-US" b="1" dirty="0" smtClean="0">
                <a:solidFill>
                  <a:schemeClr val="bg1"/>
                </a:solidFill>
                <a:latin typeface="Balaram" pitchFamily="2" charset="0"/>
              </a:rPr>
              <a:t> </a:t>
            </a:r>
            <a:r>
              <a:rPr lang="en-US" b="1" dirty="0" err="1" smtClean="0">
                <a:solidFill>
                  <a:schemeClr val="bg1"/>
                </a:solidFill>
                <a:latin typeface="Balaram" pitchFamily="2" charset="0"/>
              </a:rPr>
              <a:t>sva-rüpam</a:t>
            </a:r>
            <a:r>
              <a:rPr lang="en-US" b="1" dirty="0" smtClean="0">
                <a:solidFill>
                  <a:schemeClr val="bg1"/>
                </a:solidFill>
                <a:latin typeface="Balaram" pitchFamily="2" charset="0"/>
              </a:rPr>
              <a:t> </a:t>
            </a:r>
          </a:p>
          <a:p>
            <a:pPr marL="548640" indent="-411480" eaLnBrk="1" fontAlgn="auto" hangingPunct="1">
              <a:spcAft>
                <a:spcPts val="0"/>
              </a:spcAft>
              <a:buClr>
                <a:schemeClr val="tx1">
                  <a:shade val="95000"/>
                </a:schemeClr>
              </a:buClr>
              <a:buFont typeface="Wingdings 2"/>
              <a:buNone/>
              <a:defRPr/>
            </a:pPr>
            <a:endParaRPr lang="en-US" b="1" dirty="0" smtClean="0">
              <a:solidFill>
                <a:schemeClr val="bg1"/>
              </a:solidFill>
              <a:latin typeface="Balaram" pitchFamily="2" charset="0"/>
            </a:endParaRPr>
          </a:p>
          <a:p>
            <a:pPr marL="548640" indent="-411480" eaLnBrk="1" fontAlgn="auto" hangingPunct="1">
              <a:spcAft>
                <a:spcPts val="0"/>
              </a:spcAft>
              <a:buClr>
                <a:schemeClr val="tx1">
                  <a:shade val="95000"/>
                </a:schemeClr>
              </a:buClr>
              <a:buFont typeface="Wingdings 2"/>
              <a:buNone/>
              <a:defRPr/>
            </a:pPr>
            <a:r>
              <a:rPr lang="en-US" b="1" dirty="0" smtClean="0">
                <a:solidFill>
                  <a:schemeClr val="bg1"/>
                </a:solidFill>
                <a:latin typeface="Balaram" pitchFamily="2" charset="0"/>
              </a:rPr>
              <a:t>     At the moment of death, let my ultimate attraction be to </a:t>
            </a:r>
            <a:r>
              <a:rPr lang="en-US" b="1" dirty="0" err="1" smtClean="0">
                <a:solidFill>
                  <a:schemeClr val="bg1"/>
                </a:solidFill>
                <a:latin typeface="Balaram" pitchFamily="2" charset="0"/>
              </a:rPr>
              <a:t>Çré</a:t>
            </a:r>
            <a:r>
              <a:rPr lang="en-US" b="1" dirty="0" smtClean="0">
                <a:solidFill>
                  <a:schemeClr val="bg1"/>
                </a:solidFill>
                <a:latin typeface="Balaram" pitchFamily="2" charset="0"/>
              </a:rPr>
              <a:t> </a:t>
            </a:r>
            <a:r>
              <a:rPr lang="en-US" b="1" dirty="0" err="1" smtClean="0">
                <a:solidFill>
                  <a:schemeClr val="bg1"/>
                </a:solidFill>
                <a:latin typeface="Balaram" pitchFamily="2" charset="0"/>
              </a:rPr>
              <a:t>Kåñëa</a:t>
            </a:r>
            <a:r>
              <a:rPr lang="en-US" b="1" dirty="0" smtClean="0">
                <a:solidFill>
                  <a:schemeClr val="bg1"/>
                </a:solidFill>
                <a:latin typeface="Balaram" pitchFamily="2" charset="0"/>
              </a:rPr>
              <a:t>, the Personality of Godhead. I concentrate my mind upon the chariot driver of Arjuna who stood with a whip in His right hand and a bridle rope in His left, who was very careful to give protection to Arjuna's chariot by all means. Those who saw Him on the Battlefield of </a:t>
            </a:r>
            <a:r>
              <a:rPr lang="en-US" b="1" dirty="0" err="1" smtClean="0">
                <a:solidFill>
                  <a:schemeClr val="bg1"/>
                </a:solidFill>
                <a:latin typeface="Balaram" pitchFamily="2" charset="0"/>
              </a:rPr>
              <a:t>Kurukñetra</a:t>
            </a:r>
            <a:r>
              <a:rPr lang="en-US" b="1" dirty="0" smtClean="0">
                <a:solidFill>
                  <a:schemeClr val="bg1"/>
                </a:solidFill>
                <a:latin typeface="Balaram" pitchFamily="2" charset="0"/>
              </a:rPr>
              <a:t> attained their original forms after death.</a:t>
            </a:r>
            <a:endParaRPr lang="en-US" b="1" dirty="0">
              <a:solidFill>
                <a:schemeClr val="bg1"/>
              </a:solidFill>
              <a:latin typeface="Balaram" pitchFamily="2" charset="0"/>
            </a:endParaRPr>
          </a:p>
        </p:txBody>
      </p:sp>
    </p:spTree>
  </p:cSld>
  <p:clrMapOvr>
    <a:masterClrMapping/>
  </p:clrMapOvr>
  <p:transition>
    <p:strips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82000" cy="990600"/>
          </a:xfrm>
        </p:spPr>
        <p:txBody>
          <a:bodyPr/>
          <a:lstStyle/>
          <a:p>
            <a:pPr eaLnBrk="1" fontAlgn="auto" hangingPunct="1">
              <a:spcAft>
                <a:spcPts val="0"/>
              </a:spcAft>
              <a:defRPr/>
            </a:pPr>
            <a:r>
              <a:rPr lang="en-US" sz="2800" dirty="0" err="1" smtClean="0">
                <a:solidFill>
                  <a:schemeClr val="bg1"/>
                </a:solidFill>
              </a:rPr>
              <a:t>Bhakti</a:t>
            </a:r>
            <a:r>
              <a:rPr lang="en-US" sz="2800" dirty="0" smtClean="0">
                <a:solidFill>
                  <a:schemeClr val="bg1"/>
                </a:solidFill>
              </a:rPr>
              <a:t> Yoga Vs Mystic Yoga</a:t>
            </a:r>
            <a:endParaRPr lang="en-US" sz="2800" dirty="0">
              <a:solidFill>
                <a:schemeClr val="bg1"/>
              </a:solidFill>
            </a:endParaRPr>
          </a:p>
        </p:txBody>
      </p:sp>
      <p:graphicFrame>
        <p:nvGraphicFramePr>
          <p:cNvPr id="4" name="Content Placeholder 3"/>
          <p:cNvGraphicFramePr>
            <a:graphicFrameLocks noGrp="1"/>
          </p:cNvGraphicFramePr>
          <p:nvPr>
            <p:ph idx="1"/>
          </p:nvPr>
        </p:nvGraphicFramePr>
        <p:xfrm>
          <a:off x="381000" y="990600"/>
          <a:ext cx="8458200" cy="5581650"/>
        </p:xfrm>
        <a:graphic>
          <a:graphicData uri="http://schemas.openxmlformats.org/drawingml/2006/table">
            <a:tbl>
              <a:tblPr firstRow="1" bandRow="1">
                <a:tableStyleId>{5C22544A-7EE6-4342-B048-85BDC9FD1C3A}</a:tableStyleId>
              </a:tblPr>
              <a:tblGrid>
                <a:gridCol w="4267900"/>
                <a:gridCol w="4190300"/>
              </a:tblGrid>
              <a:tr h="538528">
                <a:tc>
                  <a:txBody>
                    <a:bodyPr/>
                    <a:lstStyle/>
                    <a:p>
                      <a:pPr algn="ctr"/>
                      <a:r>
                        <a:rPr lang="en-US" sz="2400" dirty="0" err="1" smtClean="0">
                          <a:solidFill>
                            <a:schemeClr val="tx1"/>
                          </a:solidFill>
                        </a:rPr>
                        <a:t>Bhakti</a:t>
                      </a:r>
                      <a:r>
                        <a:rPr lang="en-US" sz="2400" baseline="0" dirty="0" smtClean="0">
                          <a:solidFill>
                            <a:schemeClr val="tx1"/>
                          </a:solidFill>
                        </a:rPr>
                        <a:t> Yoga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algn="ctr"/>
                      <a:r>
                        <a:rPr lang="en-US" sz="2400" dirty="0" smtClean="0">
                          <a:solidFill>
                            <a:schemeClr val="tx1"/>
                          </a:solidFill>
                        </a:rPr>
                        <a:t>Mystic Yoga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r>
              <a:tr h="570206">
                <a:tc>
                  <a:txBody>
                    <a:bodyPr/>
                    <a:lstStyle/>
                    <a:p>
                      <a:pPr algn="ctr"/>
                      <a:r>
                        <a:rPr lang="en-US" dirty="0" smtClean="0">
                          <a:solidFill>
                            <a:schemeClr val="tx1"/>
                          </a:solidFill>
                        </a:rPr>
                        <a:t>Meditates on the personal feature of the Lord</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algn="ctr"/>
                      <a:r>
                        <a:rPr lang="en-US" dirty="0" smtClean="0">
                          <a:solidFill>
                            <a:schemeClr val="tx1"/>
                          </a:solidFill>
                        </a:rPr>
                        <a:t>Meditates on the</a:t>
                      </a:r>
                      <a:r>
                        <a:rPr lang="en-US" baseline="0" dirty="0" smtClean="0">
                          <a:solidFill>
                            <a:schemeClr val="tx1"/>
                          </a:solidFill>
                        </a:rPr>
                        <a:t> </a:t>
                      </a:r>
                      <a:r>
                        <a:rPr lang="en-US" baseline="0" dirty="0" err="1" smtClean="0">
                          <a:solidFill>
                            <a:schemeClr val="tx1"/>
                          </a:solidFill>
                        </a:rPr>
                        <a:t>Supersoul</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r>
              <a:tr h="554368">
                <a:tc>
                  <a:txBody>
                    <a:bodyPr/>
                    <a:lstStyle/>
                    <a:p>
                      <a:pPr algn="ctr"/>
                      <a:r>
                        <a:rPr lang="en-US" dirty="0" smtClean="0">
                          <a:solidFill>
                            <a:schemeClr val="tx1"/>
                          </a:solidFill>
                        </a:rPr>
                        <a:t>Easily</a:t>
                      </a:r>
                      <a:r>
                        <a:rPr lang="en-US" baseline="0" dirty="0" smtClean="0">
                          <a:solidFill>
                            <a:schemeClr val="tx1"/>
                          </a:solidFill>
                        </a:rPr>
                        <a:t> attains Samadhi by remembering personal feature, pastimes and chanting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algn="ctr"/>
                      <a:r>
                        <a:rPr lang="en-US" dirty="0" smtClean="0">
                          <a:solidFill>
                            <a:schemeClr val="tx1"/>
                          </a:solidFill>
                        </a:rPr>
                        <a:t>Very</a:t>
                      </a:r>
                      <a:r>
                        <a:rPr lang="en-US" baseline="0" dirty="0" smtClean="0">
                          <a:solidFill>
                            <a:schemeClr val="tx1"/>
                          </a:solidFill>
                        </a:rPr>
                        <a:t> difficult to attain Samadhi- Have to go thru the process of </a:t>
                      </a:r>
                      <a:r>
                        <a:rPr lang="en-US" baseline="0" dirty="0" err="1" smtClean="0">
                          <a:solidFill>
                            <a:schemeClr val="tx1"/>
                          </a:solidFill>
                        </a:rPr>
                        <a:t>yama</a:t>
                      </a:r>
                      <a:r>
                        <a:rPr lang="en-US" baseline="0" dirty="0" smtClean="0">
                          <a:solidFill>
                            <a:schemeClr val="tx1"/>
                          </a:solidFill>
                        </a:rPr>
                        <a:t>, </a:t>
                      </a:r>
                      <a:r>
                        <a:rPr lang="en-US" baseline="0" dirty="0" err="1" smtClean="0">
                          <a:solidFill>
                            <a:schemeClr val="tx1"/>
                          </a:solidFill>
                        </a:rPr>
                        <a:t>niyama</a:t>
                      </a:r>
                      <a:r>
                        <a:rPr lang="en-US" baseline="0" dirty="0" smtClean="0">
                          <a:solidFill>
                            <a:schemeClr val="tx1"/>
                          </a:solidFill>
                        </a:rPr>
                        <a:t>, </a:t>
                      </a:r>
                      <a:r>
                        <a:rPr lang="en-US" baseline="0" dirty="0" err="1" smtClean="0">
                          <a:solidFill>
                            <a:schemeClr val="tx1"/>
                          </a:solidFill>
                        </a:rPr>
                        <a:t>dharana,etc</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r>
              <a:tr h="665241">
                <a:tc>
                  <a:txBody>
                    <a:bodyPr/>
                    <a:lstStyle/>
                    <a:p>
                      <a:pPr algn="ctr"/>
                      <a:r>
                        <a:rPr lang="en-US" dirty="0" smtClean="0">
                          <a:solidFill>
                            <a:schemeClr val="tx1"/>
                          </a:solidFill>
                        </a:rPr>
                        <a:t>Concentration</a:t>
                      </a:r>
                      <a:r>
                        <a:rPr lang="en-US" baseline="0" dirty="0" smtClean="0">
                          <a:solidFill>
                            <a:schemeClr val="tx1"/>
                          </a:solidFill>
                        </a:rPr>
                        <a:t> of the devotee is natural and Spontaneous</a:t>
                      </a:r>
                      <a:endParaRPr lang="en-US" dirty="0" smtClean="0">
                        <a:solidFill>
                          <a:schemeClr val="tx1"/>
                        </a:solidFill>
                      </a:endParaRPr>
                    </a:p>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algn="ctr"/>
                      <a:r>
                        <a:rPr lang="en-US" dirty="0" smtClean="0">
                          <a:solidFill>
                            <a:schemeClr val="tx1"/>
                          </a:solidFill>
                        </a:rPr>
                        <a:t>Concentration</a:t>
                      </a:r>
                      <a:r>
                        <a:rPr lang="en-US" baseline="0" dirty="0" smtClean="0">
                          <a:solidFill>
                            <a:schemeClr val="tx1"/>
                          </a:solidFill>
                        </a:rPr>
                        <a:t> is mechanical</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r>
              <a:tr h="812104">
                <a:tc>
                  <a:txBody>
                    <a:bodyPr/>
                    <a:lstStyle/>
                    <a:p>
                      <a:pPr algn="ctr"/>
                      <a:r>
                        <a:rPr lang="en-US" dirty="0" smtClean="0">
                          <a:solidFill>
                            <a:schemeClr val="tx1"/>
                          </a:solidFill>
                        </a:rPr>
                        <a:t>Mind, senses, intelligence fully purified by engagement in Devotional service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algn="ctr"/>
                      <a:r>
                        <a:rPr lang="en-US" dirty="0" smtClean="0">
                          <a:solidFill>
                            <a:schemeClr val="tx1"/>
                          </a:solidFill>
                        </a:rPr>
                        <a:t>Mind</a:t>
                      </a:r>
                      <a:r>
                        <a:rPr lang="en-US" baseline="0" dirty="0" smtClean="0">
                          <a:solidFill>
                            <a:schemeClr val="tx1"/>
                          </a:solidFill>
                        </a:rPr>
                        <a:t> and senses have to be controlled- No engagement</a:t>
                      </a:r>
                      <a:r>
                        <a:rPr lang="en-US" dirty="0" smtClean="0">
                          <a:solidFill>
                            <a:schemeClr val="tx1"/>
                          </a:solidFill>
                        </a:rPr>
                        <a:t> </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r>
              <a:tr h="950344">
                <a:tc>
                  <a:txBody>
                    <a:bodyPr/>
                    <a:lstStyle/>
                    <a:p>
                      <a:pPr algn="ctr"/>
                      <a:r>
                        <a:rPr lang="en-US" dirty="0" smtClean="0">
                          <a:solidFill>
                            <a:schemeClr val="tx1"/>
                          </a:solidFill>
                        </a:rPr>
                        <a:t>Through service- relationship re-established.</a:t>
                      </a:r>
                      <a:r>
                        <a:rPr lang="en-US" baseline="0" dirty="0" smtClean="0">
                          <a:solidFill>
                            <a:schemeClr val="tx1"/>
                          </a:solidFill>
                        </a:rPr>
                        <a:t> Reciprocation and exchange of love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algn="ctr"/>
                      <a:r>
                        <a:rPr lang="en-US" dirty="0" smtClean="0">
                          <a:solidFill>
                            <a:schemeClr val="tx1"/>
                          </a:solidFill>
                        </a:rPr>
                        <a:t>No service,</a:t>
                      </a:r>
                      <a:r>
                        <a:rPr lang="en-US" baseline="0" dirty="0" smtClean="0">
                          <a:solidFill>
                            <a:schemeClr val="tx1"/>
                          </a:solidFill>
                        </a:rPr>
                        <a:t> so no relationship and no reciprocation and exchange of love</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r>
              <a:tr h="812104">
                <a:tc>
                  <a:txBody>
                    <a:bodyPr/>
                    <a:lstStyle/>
                    <a:p>
                      <a:pPr algn="ctr"/>
                      <a:r>
                        <a:rPr lang="en-US" dirty="0" smtClean="0">
                          <a:solidFill>
                            <a:schemeClr val="tx1"/>
                          </a:solidFill>
                        </a:rPr>
                        <a:t> Devotee</a:t>
                      </a:r>
                      <a:r>
                        <a:rPr lang="en-US" baseline="0" dirty="0" smtClean="0">
                          <a:solidFill>
                            <a:schemeClr val="tx1"/>
                          </a:solidFill>
                        </a:rPr>
                        <a:t> relishes</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c>
                  <a:txBody>
                    <a:bodyPr/>
                    <a:lstStyle/>
                    <a:p>
                      <a:pPr algn="ctr"/>
                      <a:r>
                        <a:rPr lang="en-US" dirty="0" smtClean="0">
                          <a:solidFill>
                            <a:schemeClr val="tx1"/>
                          </a:solidFill>
                        </a:rPr>
                        <a:t>Boring</a:t>
                      </a:r>
                      <a:r>
                        <a:rPr lang="en-US" baseline="0" dirty="0" smtClean="0">
                          <a:solidFill>
                            <a:schemeClr val="tx1"/>
                          </a:solidFill>
                        </a:rPr>
                        <a:t> and Lonely</a:t>
                      </a: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lumOff val="25000"/>
                      </a:schemeClr>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 </a:t>
            </a:r>
            <a:endParaRPr lang="en-US" dirty="0"/>
          </a:p>
        </p:txBody>
      </p:sp>
      <p:sp>
        <p:nvSpPr>
          <p:cNvPr id="28675" name="Content Placeholder 2"/>
          <p:cNvSpPr>
            <a:spLocks noGrp="1"/>
          </p:cNvSpPr>
          <p:nvPr>
            <p:ph idx="1"/>
          </p:nvPr>
        </p:nvSpPr>
        <p:spPr>
          <a:xfrm>
            <a:off x="381000" y="152400"/>
            <a:ext cx="8305800" cy="6156325"/>
          </a:xfrm>
        </p:spPr>
        <p:txBody>
          <a:bodyPr/>
          <a:lstStyle/>
          <a:p>
            <a:pPr eaLnBrk="1" hangingPunct="1">
              <a:buClrTx/>
              <a:buFont typeface="Wingdings" pitchFamily="2" charset="2"/>
              <a:buChar char="Ø"/>
            </a:pPr>
            <a:r>
              <a:rPr lang="en-US" b="1" smtClean="0">
                <a:solidFill>
                  <a:schemeClr val="bg1"/>
                </a:solidFill>
              </a:rPr>
              <a:t>Bhismadeva’s chivalrous rasa</a:t>
            </a:r>
            <a:r>
              <a:rPr lang="en-US" sz="3200" b="1" smtClean="0">
                <a:solidFill>
                  <a:schemeClr val="bg1"/>
                </a:solidFill>
                <a:latin typeface="Balaram" pitchFamily="2" charset="0"/>
              </a:rPr>
              <a:t>     </a:t>
            </a:r>
          </a:p>
          <a:p>
            <a:pPr lvl="2" eaLnBrk="1" hangingPunct="1">
              <a:buClr>
                <a:schemeClr val="bg1"/>
              </a:buClr>
              <a:buFont typeface="Wingdings" pitchFamily="2" charset="2"/>
              <a:buChar char="v"/>
            </a:pPr>
            <a:r>
              <a:rPr lang="en-US" b="1" smtClean="0">
                <a:solidFill>
                  <a:schemeClr val="bg1"/>
                </a:solidFill>
              </a:rPr>
              <a:t>Never forgot the Partha-sarathi feature of the Lord</a:t>
            </a:r>
          </a:p>
          <a:p>
            <a:pPr lvl="2" eaLnBrk="1" hangingPunct="1">
              <a:buClr>
                <a:schemeClr val="bg1"/>
              </a:buClr>
              <a:buFont typeface="Wingdings" pitchFamily="2" charset="2"/>
              <a:buChar char="v"/>
            </a:pPr>
            <a:r>
              <a:rPr lang="en-US" b="1" smtClean="0">
                <a:solidFill>
                  <a:schemeClr val="bg1"/>
                </a:solidFill>
              </a:rPr>
              <a:t>Relished it even more than Arjuna</a:t>
            </a:r>
          </a:p>
          <a:p>
            <a:pPr lvl="2" eaLnBrk="1" hangingPunct="1">
              <a:buClr>
                <a:schemeClr val="bg1"/>
              </a:buClr>
              <a:buFont typeface="Wingdings" pitchFamily="2" charset="2"/>
              <a:buNone/>
            </a:pPr>
            <a:endParaRPr lang="en-US" b="1" smtClean="0"/>
          </a:p>
          <a:p>
            <a:pPr eaLnBrk="1" hangingPunct="1">
              <a:buClr>
                <a:schemeClr val="bg1"/>
              </a:buClr>
              <a:buFont typeface="Wingdings" pitchFamily="2" charset="2"/>
              <a:buChar char="Ø"/>
            </a:pPr>
            <a:r>
              <a:rPr lang="en-US" b="1" smtClean="0">
                <a:solidFill>
                  <a:schemeClr val="bg1"/>
                </a:solidFill>
              </a:rPr>
              <a:t>Krsna, the all merciful master</a:t>
            </a:r>
          </a:p>
          <a:p>
            <a:pPr lvl="2" eaLnBrk="1" hangingPunct="1">
              <a:buClr>
                <a:schemeClr val="bg1"/>
              </a:buClr>
              <a:buFont typeface="Wingdings" pitchFamily="2" charset="2"/>
              <a:buChar char="v"/>
            </a:pPr>
            <a:r>
              <a:rPr lang="en-US" b="1" smtClean="0">
                <a:solidFill>
                  <a:schemeClr val="bg1"/>
                </a:solidFill>
              </a:rPr>
              <a:t>  Awarded all present on the battlefield their original svarupa</a:t>
            </a:r>
          </a:p>
          <a:p>
            <a:pPr lvl="2" eaLnBrk="1" hangingPunct="1">
              <a:buClr>
                <a:schemeClr val="bg1"/>
              </a:buClr>
              <a:buFont typeface="Wingdings" pitchFamily="2" charset="2"/>
              <a:buNone/>
            </a:pPr>
            <a:endParaRPr lang="en-US" b="1" smtClean="0">
              <a:solidFill>
                <a:schemeClr val="bg1"/>
              </a:solidFill>
            </a:endParaRPr>
          </a:p>
          <a:p>
            <a:pPr eaLnBrk="1" hangingPunct="1">
              <a:buClr>
                <a:schemeClr val="bg1"/>
              </a:buClr>
              <a:buFont typeface="Wingdings" pitchFamily="2" charset="2"/>
              <a:buChar char="Ø"/>
            </a:pPr>
            <a:r>
              <a:rPr lang="en-US" b="1" smtClean="0">
                <a:solidFill>
                  <a:schemeClr val="bg1"/>
                </a:solidFill>
              </a:rPr>
              <a:t>Bhismadeva prayed for the same facility to be awarded to him as others- attainment of spiritual form</a:t>
            </a:r>
          </a:p>
          <a:p>
            <a:pPr lvl="2" eaLnBrk="1" hangingPunct="1">
              <a:buClr>
                <a:schemeClr val="bg1"/>
              </a:buClr>
              <a:buFont typeface="Wingdings" pitchFamily="2" charset="2"/>
              <a:buChar char="v"/>
            </a:pPr>
            <a:r>
              <a:rPr lang="en-US" b="1" smtClean="0">
                <a:solidFill>
                  <a:schemeClr val="bg1"/>
                </a:solidFill>
              </a:rPr>
              <a:t> Shows although an eternal associate of the Lord, he did not take his position for granted         </a:t>
            </a:r>
          </a:p>
          <a:p>
            <a:pPr lvl="4" eaLnBrk="1" hangingPunct="1">
              <a:buClr>
                <a:schemeClr val="bg1"/>
              </a:buClr>
              <a:buFont typeface="Wingdings 2" pitchFamily="18" charset="2"/>
              <a:buNone/>
            </a:pPr>
            <a:r>
              <a:rPr lang="en-US" b="1" smtClean="0">
                <a:solidFill>
                  <a:schemeClr val="bg1"/>
                </a:solidFill>
              </a:rPr>
              <a:t>        </a:t>
            </a:r>
          </a:p>
          <a:p>
            <a:pPr eaLnBrk="1" hangingPunct="1">
              <a:buClr>
                <a:schemeClr val="bg1"/>
              </a:buClr>
              <a:buFont typeface="Wingdings 2" pitchFamily="18" charset="2"/>
              <a:buNone/>
            </a:pPr>
            <a:endParaRPr lang="en-US" b="1" smtClean="0"/>
          </a:p>
          <a:p>
            <a:pPr eaLnBrk="1" hangingPunct="1">
              <a:buClr>
                <a:schemeClr val="bg1"/>
              </a:buClr>
              <a:buFont typeface="Wingdings 2" pitchFamily="18" charset="2"/>
              <a:buNone/>
            </a:pPr>
            <a:r>
              <a:rPr lang="en-US" b="1"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down)">
                                      <p:cBhvr>
                                        <p:cTn id="7" dur="500"/>
                                        <p:tgtEl>
                                          <p:spTgt spid="2867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675">
                                            <p:txEl>
                                              <p:pRg st="1" end="1"/>
                                            </p:txEl>
                                          </p:spTgt>
                                        </p:tgtEl>
                                        <p:attrNameLst>
                                          <p:attrName>style.visibility</p:attrName>
                                        </p:attrNameLst>
                                      </p:cBhvr>
                                      <p:to>
                                        <p:strVal val="visible"/>
                                      </p:to>
                                    </p:set>
                                    <p:animEffect transition="in" filter="wipe(down)">
                                      <p:cBhvr>
                                        <p:cTn id="10" dur="500"/>
                                        <p:tgtEl>
                                          <p:spTgt spid="2867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Effect transition="in" filter="wipe(down)">
                                      <p:cBhvr>
                                        <p:cTn id="13" dur="500"/>
                                        <p:tgtEl>
                                          <p:spTgt spid="2867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8675">
                                            <p:txEl>
                                              <p:pRg st="4" end="4"/>
                                            </p:txEl>
                                          </p:spTgt>
                                        </p:tgtEl>
                                        <p:attrNameLst>
                                          <p:attrName>style.visibility</p:attrName>
                                        </p:attrNameLst>
                                      </p:cBhvr>
                                      <p:to>
                                        <p:strVal val="visible"/>
                                      </p:to>
                                    </p:set>
                                    <p:animEffect transition="in" filter="wipe(down)">
                                      <p:cBhvr>
                                        <p:cTn id="16" dur="500"/>
                                        <p:tgtEl>
                                          <p:spTgt spid="28675">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animEffect transition="in" filter="wipe(down)">
                                      <p:cBhvr>
                                        <p:cTn id="19" dur="500"/>
                                        <p:tgtEl>
                                          <p:spTgt spid="28675">
                                            <p:txEl>
                                              <p:pRg st="5" end="5"/>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8675">
                                            <p:txEl>
                                              <p:pRg st="7" end="7"/>
                                            </p:txEl>
                                          </p:spTgt>
                                        </p:tgtEl>
                                        <p:attrNameLst>
                                          <p:attrName>style.visibility</p:attrName>
                                        </p:attrNameLst>
                                      </p:cBhvr>
                                      <p:to>
                                        <p:strVal val="visible"/>
                                      </p:to>
                                    </p:set>
                                    <p:animEffect transition="in" filter="wipe(down)">
                                      <p:cBhvr>
                                        <p:cTn id="22" dur="500"/>
                                        <p:tgtEl>
                                          <p:spTgt spid="28675">
                                            <p:txEl>
                                              <p:pRg st="7" end="7"/>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675">
                                            <p:txEl>
                                              <p:pRg st="8" end="8"/>
                                            </p:txEl>
                                          </p:spTgt>
                                        </p:tgtEl>
                                        <p:attrNameLst>
                                          <p:attrName>style.visibility</p:attrName>
                                        </p:attrNameLst>
                                      </p:cBhvr>
                                      <p:to>
                                        <p:strVal val="visible"/>
                                      </p:to>
                                    </p:set>
                                    <p:animEffect transition="in" filter="wipe(down)">
                                      <p:cBhvr>
                                        <p:cTn id="25" dur="500"/>
                                        <p:tgtEl>
                                          <p:spTgt spid="28675">
                                            <p:txEl>
                                              <p:pRg st="8" end="8"/>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8675">
                                            <p:txEl>
                                              <p:pRg st="9" end="9"/>
                                            </p:txEl>
                                          </p:spTgt>
                                        </p:tgtEl>
                                        <p:attrNameLst>
                                          <p:attrName>style.visibility</p:attrName>
                                        </p:attrNameLst>
                                      </p:cBhvr>
                                      <p:to>
                                        <p:strVal val="visible"/>
                                      </p:to>
                                    </p:set>
                                    <p:animEffect transition="in" filter="wipe(down)">
                                      <p:cBhvr>
                                        <p:cTn id="28" dur="500"/>
                                        <p:tgtEl>
                                          <p:spTgt spid="28675">
                                            <p:txEl>
                                              <p:pRg st="9" end="9"/>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8675">
                                            <p:txEl>
                                              <p:pRg st="11" end="11"/>
                                            </p:txEl>
                                          </p:spTgt>
                                        </p:tgtEl>
                                        <p:attrNameLst>
                                          <p:attrName>style.visibility</p:attrName>
                                        </p:attrNameLst>
                                      </p:cBhvr>
                                      <p:to>
                                        <p:strVal val="visible"/>
                                      </p:to>
                                    </p:set>
                                    <p:animEffect transition="in" filter="wipe(down)">
                                      <p:cBhvr>
                                        <p:cTn id="31" dur="500"/>
                                        <p:tgtEl>
                                          <p:spTgt spid="286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066800"/>
          </a:xfrm>
        </p:spPr>
        <p:txBody>
          <a:bodyPr>
            <a:noAutofit/>
          </a:bodyPr>
          <a:lstStyle/>
          <a:p>
            <a:pPr eaLnBrk="1" fontAlgn="auto" hangingPunct="1">
              <a:spcAft>
                <a:spcPts val="0"/>
              </a:spcAft>
              <a:defRPr/>
            </a:pPr>
            <a:r>
              <a:rPr lang="en-US" sz="2600" dirty="0" smtClean="0">
                <a:solidFill>
                  <a:schemeClr val="bg1"/>
                </a:solidFill>
              </a:rPr>
              <a:t>How to not take the blessings/opportunities we get/have in our lives for granted?</a:t>
            </a:r>
            <a:endParaRPr lang="en-US" sz="2600" dirty="0">
              <a:solidFill>
                <a:schemeClr val="bg1"/>
              </a:solidFill>
            </a:endParaRPr>
          </a:p>
        </p:txBody>
      </p:sp>
      <p:sp>
        <p:nvSpPr>
          <p:cNvPr id="3" name="Content Placeholder 2"/>
          <p:cNvSpPr>
            <a:spLocks noGrp="1"/>
          </p:cNvSpPr>
          <p:nvPr>
            <p:ph idx="1"/>
          </p:nvPr>
        </p:nvSpPr>
        <p:spPr>
          <a:xfrm>
            <a:off x="457200" y="1143000"/>
            <a:ext cx="8229600" cy="5029200"/>
          </a:xfrm>
        </p:spPr>
        <p:txBody>
          <a:bodyPr>
            <a:normAutofit/>
          </a:bodyPr>
          <a:lstStyle/>
          <a:p>
            <a:pPr marL="548640" indent="-411480" eaLnBrk="1" fontAlgn="auto" hangingPunct="1">
              <a:spcAft>
                <a:spcPts val="0"/>
              </a:spcAft>
              <a:buClr>
                <a:schemeClr val="bg1"/>
              </a:buClr>
              <a:buFont typeface="Wingdings" pitchFamily="2" charset="2"/>
              <a:buChar char="à"/>
              <a:defRPr/>
            </a:pPr>
            <a:r>
              <a:rPr lang="en-US" sz="2400" dirty="0" smtClean="0">
                <a:solidFill>
                  <a:schemeClr val="bg1"/>
                </a:solidFill>
                <a:sym typeface="Wingdings" pitchFamily="2" charset="2"/>
              </a:rPr>
              <a:t>Realizing our insignificant position</a:t>
            </a:r>
          </a:p>
          <a:p>
            <a:pPr marL="548640" indent="-411480" eaLnBrk="1" fontAlgn="auto" hangingPunct="1">
              <a:spcAft>
                <a:spcPts val="0"/>
              </a:spcAft>
              <a:buClr>
                <a:schemeClr val="bg1"/>
              </a:buClr>
              <a:buFont typeface="Wingdings" pitchFamily="2" charset="2"/>
              <a:buChar char="à"/>
              <a:defRPr/>
            </a:pPr>
            <a:r>
              <a:rPr lang="en-US" sz="2400" dirty="0" smtClean="0">
                <a:solidFill>
                  <a:schemeClr val="bg1"/>
                </a:solidFill>
                <a:sym typeface="Wingdings" pitchFamily="2" charset="2"/>
              </a:rPr>
              <a:t>Praying for mercy</a:t>
            </a:r>
          </a:p>
          <a:p>
            <a:pPr marL="548640" indent="-411480" eaLnBrk="1" fontAlgn="auto" hangingPunct="1">
              <a:spcAft>
                <a:spcPts val="0"/>
              </a:spcAft>
              <a:buClr>
                <a:schemeClr val="bg1"/>
              </a:buClr>
              <a:buFont typeface="Wingdings" pitchFamily="2" charset="2"/>
              <a:buChar char="à"/>
              <a:defRPr/>
            </a:pPr>
            <a:r>
              <a:rPr lang="en-US" sz="2400" dirty="0" smtClean="0">
                <a:solidFill>
                  <a:schemeClr val="bg1"/>
                </a:solidFill>
                <a:sym typeface="Wingdings" pitchFamily="2" charset="2"/>
              </a:rPr>
              <a:t>By cultivating gratitude</a:t>
            </a:r>
          </a:p>
          <a:p>
            <a:pPr marL="548640" indent="-411480" eaLnBrk="1" fontAlgn="auto" hangingPunct="1">
              <a:spcAft>
                <a:spcPts val="0"/>
              </a:spcAft>
              <a:buClr>
                <a:schemeClr val="tx1">
                  <a:shade val="95000"/>
                </a:schemeClr>
              </a:buClr>
              <a:buFont typeface="Wingdings 2" pitchFamily="18" charset="2"/>
              <a:buNone/>
              <a:defRPr/>
            </a:pPr>
            <a:endParaRPr lang="en-US" sz="2400" dirty="0" smtClean="0">
              <a:sym typeface="Wingdings" pitchFamily="2" charset="2"/>
            </a:endParaRPr>
          </a:p>
          <a:p>
            <a:pPr marL="548640" indent="-411480" eaLnBrk="1" fontAlgn="auto" hangingPunct="1">
              <a:spcAft>
                <a:spcPts val="0"/>
              </a:spcAft>
              <a:buClr>
                <a:schemeClr val="tx1">
                  <a:shade val="95000"/>
                </a:schemeClr>
              </a:buClr>
              <a:buFont typeface="Wingdings 2" pitchFamily="18" charset="2"/>
              <a:buNone/>
              <a:defRPr/>
            </a:pPr>
            <a:r>
              <a:rPr lang="en-US" sz="2400" dirty="0" smtClean="0">
                <a:sym typeface="Wingdings" pitchFamily="2" charset="2"/>
              </a:rPr>
              <a:t> </a:t>
            </a:r>
            <a:endParaRPr 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92162"/>
          </a:xfrm>
        </p:spPr>
        <p:txBody>
          <a:bodyPr/>
          <a:lstStyle/>
          <a:p>
            <a:pPr eaLnBrk="1" fontAlgn="auto" hangingPunct="1">
              <a:spcAft>
                <a:spcPts val="0"/>
              </a:spcAft>
              <a:defRPr/>
            </a:pPr>
            <a:r>
              <a:rPr lang="en-US" dirty="0" smtClean="0">
                <a:solidFill>
                  <a:schemeClr val="bg1"/>
                </a:solidFill>
              </a:rPr>
              <a:t>1.9.40</a:t>
            </a:r>
            <a:endParaRPr lang="en-US" dirty="0">
              <a:solidFill>
                <a:schemeClr val="bg1"/>
              </a:solidFill>
            </a:endParaRPr>
          </a:p>
        </p:txBody>
      </p:sp>
      <p:sp>
        <p:nvSpPr>
          <p:cNvPr id="3" name="Content Placeholder 2"/>
          <p:cNvSpPr>
            <a:spLocks noGrp="1"/>
          </p:cNvSpPr>
          <p:nvPr>
            <p:ph idx="1"/>
          </p:nvPr>
        </p:nvSpPr>
        <p:spPr>
          <a:xfrm>
            <a:off x="457200" y="1066800"/>
            <a:ext cx="8305800" cy="5638800"/>
          </a:xfrm>
        </p:spPr>
        <p:txBody>
          <a:bodyPr/>
          <a:lstStyle/>
          <a:p>
            <a:pPr algn="ctr" eaLnBrk="1" hangingPunct="1">
              <a:buFont typeface="Wingdings 2" pitchFamily="18" charset="2"/>
              <a:buNone/>
            </a:pPr>
            <a:r>
              <a:rPr lang="en-US" b="1" smtClean="0">
                <a:solidFill>
                  <a:schemeClr val="bg1"/>
                </a:solidFill>
                <a:latin typeface="Balaram" pitchFamily="2" charset="0"/>
              </a:rPr>
              <a:t>alita-gati-viläsa-valguhäsa-</a:t>
            </a:r>
          </a:p>
          <a:p>
            <a:pPr algn="ctr" eaLnBrk="1" hangingPunct="1">
              <a:buFont typeface="Wingdings 2" pitchFamily="18" charset="2"/>
              <a:buNone/>
            </a:pPr>
            <a:r>
              <a:rPr lang="en-US" b="1" smtClean="0">
                <a:solidFill>
                  <a:schemeClr val="bg1"/>
                </a:solidFill>
                <a:latin typeface="Balaram" pitchFamily="2" charset="0"/>
              </a:rPr>
              <a:t>praëaya-nirékñaëa-kalpitorumänäù</a:t>
            </a:r>
          </a:p>
          <a:p>
            <a:pPr algn="ctr" eaLnBrk="1" hangingPunct="1">
              <a:buFont typeface="Wingdings 2" pitchFamily="18" charset="2"/>
              <a:buNone/>
            </a:pPr>
            <a:r>
              <a:rPr lang="en-US" b="1" smtClean="0">
                <a:solidFill>
                  <a:schemeClr val="bg1"/>
                </a:solidFill>
                <a:latin typeface="Balaram" pitchFamily="2" charset="0"/>
              </a:rPr>
              <a:t>kåta-manu-kåta-vatya unmadändhäù</a:t>
            </a:r>
          </a:p>
          <a:p>
            <a:pPr algn="ctr" eaLnBrk="1" hangingPunct="1">
              <a:buFont typeface="Wingdings 2" pitchFamily="18" charset="2"/>
              <a:buNone/>
            </a:pPr>
            <a:r>
              <a:rPr lang="en-US" b="1" smtClean="0">
                <a:solidFill>
                  <a:schemeClr val="bg1"/>
                </a:solidFill>
                <a:latin typeface="Balaram" pitchFamily="2" charset="0"/>
              </a:rPr>
              <a:t>prakåtim agan kila yasya gopa-vadhvaù</a:t>
            </a:r>
          </a:p>
          <a:p>
            <a:pPr eaLnBrk="1" hangingPunct="1">
              <a:buFont typeface="Wingdings 2" pitchFamily="18" charset="2"/>
              <a:buNone/>
            </a:pPr>
            <a:endParaRPr lang="en-US" smtClean="0"/>
          </a:p>
          <a:p>
            <a:pPr eaLnBrk="1" hangingPunct="1">
              <a:buFont typeface="Wingdings 2" pitchFamily="18" charset="2"/>
              <a:buNone/>
            </a:pPr>
            <a:r>
              <a:rPr lang="en-US" b="1" smtClean="0">
                <a:solidFill>
                  <a:schemeClr val="bg1"/>
                </a:solidFill>
              </a:rPr>
              <a:t>     </a:t>
            </a:r>
            <a:r>
              <a:rPr lang="en-US" b="1" smtClean="0">
                <a:solidFill>
                  <a:schemeClr val="bg1"/>
                </a:solidFill>
                <a:latin typeface="Balaram" pitchFamily="2" charset="0"/>
              </a:rPr>
              <a:t>Let my mind be fixed upon Lord Çré Kåñëa, whose motions and smiles of love attracted the damsels of Vrajadhäma [the gopés]. The damsels imitated the characteristic movements of the Lord [after His disappearance from the räsa dance].</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pPr eaLnBrk="1" fontAlgn="auto" hangingPunct="1">
              <a:spcAft>
                <a:spcPts val="0"/>
              </a:spcAft>
              <a:defRPr/>
            </a:pPr>
            <a:r>
              <a:rPr lang="en-US" sz="3200" dirty="0" smtClean="0">
                <a:solidFill>
                  <a:schemeClr val="bg1"/>
                </a:solidFill>
              </a:rPr>
              <a:t>Main points</a:t>
            </a:r>
            <a:endParaRPr lang="en-US" sz="3200" dirty="0">
              <a:solidFill>
                <a:schemeClr val="bg1"/>
              </a:solidFill>
            </a:endParaRPr>
          </a:p>
        </p:txBody>
      </p:sp>
      <p:sp>
        <p:nvSpPr>
          <p:cNvPr id="3" name="Content Placeholder 2"/>
          <p:cNvSpPr>
            <a:spLocks noGrp="1"/>
          </p:cNvSpPr>
          <p:nvPr>
            <p:ph idx="1"/>
          </p:nvPr>
        </p:nvSpPr>
        <p:spPr>
          <a:xfrm>
            <a:off x="228600" y="838200"/>
            <a:ext cx="8458200" cy="6019800"/>
          </a:xfrm>
        </p:spPr>
        <p:txBody>
          <a:bodyPr>
            <a:normAutofit lnSpcReduction="10000"/>
          </a:bodyPr>
          <a:lstStyle/>
          <a:p>
            <a:pPr marL="594360" indent="-457200" eaLnBrk="1" fontAlgn="auto" hangingPunct="1">
              <a:spcAft>
                <a:spcPts val="0"/>
              </a:spcAft>
              <a:buClr>
                <a:schemeClr val="bg1"/>
              </a:buClr>
              <a:buFont typeface="Wingdings" pitchFamily="2" charset="2"/>
              <a:buChar char="Ø"/>
              <a:defRPr/>
            </a:pPr>
            <a:r>
              <a:rPr lang="en-US" sz="2400" b="1" dirty="0" err="1" smtClean="0">
                <a:solidFill>
                  <a:schemeClr val="bg1"/>
                </a:solidFill>
                <a:latin typeface="Balaram" pitchFamily="2" charset="0"/>
              </a:rPr>
              <a:t>Bhismadeva</a:t>
            </a:r>
            <a:r>
              <a:rPr lang="en-US" sz="2400" b="1" dirty="0" smtClean="0">
                <a:solidFill>
                  <a:schemeClr val="bg1"/>
                </a:solidFill>
                <a:latin typeface="Balaram" pitchFamily="2" charset="0"/>
              </a:rPr>
              <a:t> is seeking the blessings of the </a:t>
            </a:r>
            <a:r>
              <a:rPr lang="en-US" sz="2400" b="1" dirty="0" err="1" smtClean="0">
                <a:solidFill>
                  <a:schemeClr val="bg1"/>
                </a:solidFill>
                <a:latin typeface="Balaram" pitchFamily="2" charset="0"/>
              </a:rPr>
              <a:t>Gopis</a:t>
            </a:r>
            <a:endParaRPr lang="en-US" sz="2400" b="1" dirty="0" smtClean="0">
              <a:solidFill>
                <a:schemeClr val="bg1"/>
              </a:solidFill>
              <a:latin typeface="Balaram" pitchFamily="2" charset="0"/>
            </a:endParaRPr>
          </a:p>
          <a:p>
            <a:pPr marL="1134427" lvl="2" indent="-411480" eaLnBrk="1" fontAlgn="auto" hangingPunct="1">
              <a:spcAft>
                <a:spcPts val="0"/>
              </a:spcAft>
              <a:buClr>
                <a:schemeClr val="bg1"/>
              </a:buClr>
              <a:buFont typeface="Wingdings" pitchFamily="2" charset="2"/>
              <a:buChar char="v"/>
              <a:defRPr/>
            </a:pPr>
            <a:r>
              <a:rPr lang="en-US" b="1" dirty="0" smtClean="0">
                <a:solidFill>
                  <a:schemeClr val="bg1"/>
                </a:solidFill>
                <a:latin typeface="Balaram" pitchFamily="2" charset="0"/>
              </a:rPr>
              <a:t>Appreciates the intense love of the </a:t>
            </a:r>
            <a:r>
              <a:rPr lang="en-US" b="1" dirty="0" err="1" smtClean="0">
                <a:solidFill>
                  <a:schemeClr val="bg1"/>
                </a:solidFill>
                <a:latin typeface="Balaram" pitchFamily="2" charset="0"/>
              </a:rPr>
              <a:t>Gopis</a:t>
            </a:r>
            <a:r>
              <a:rPr lang="en-US" b="1" dirty="0" smtClean="0">
                <a:solidFill>
                  <a:schemeClr val="bg1"/>
                </a:solidFill>
                <a:latin typeface="Balaram" pitchFamily="2" charset="0"/>
              </a:rPr>
              <a:t> for </a:t>
            </a:r>
            <a:r>
              <a:rPr lang="en-US" b="1" dirty="0" err="1" smtClean="0">
                <a:solidFill>
                  <a:schemeClr val="bg1"/>
                </a:solidFill>
                <a:latin typeface="Balaram" pitchFamily="2" charset="0"/>
              </a:rPr>
              <a:t>Krsna</a:t>
            </a:r>
            <a:endParaRPr lang="en-US" b="1" dirty="0" smtClean="0">
              <a:solidFill>
                <a:schemeClr val="bg1"/>
              </a:solidFill>
              <a:latin typeface="Balaram" pitchFamily="2" charset="0"/>
            </a:endParaRPr>
          </a:p>
          <a:p>
            <a:pPr marL="1134427" lvl="2" indent="-411480" eaLnBrk="1" fontAlgn="auto" hangingPunct="1">
              <a:spcAft>
                <a:spcPts val="0"/>
              </a:spcAft>
              <a:buClr>
                <a:schemeClr val="bg1"/>
              </a:buClr>
              <a:buFont typeface="Wingdings" pitchFamily="2" charset="2"/>
              <a:buChar char="v"/>
              <a:defRPr/>
            </a:pPr>
            <a:r>
              <a:rPr lang="en-US" b="1" dirty="0" smtClean="0">
                <a:solidFill>
                  <a:schemeClr val="bg1"/>
                </a:solidFill>
                <a:latin typeface="Balaram" pitchFamily="2" charset="0"/>
              </a:rPr>
              <a:t>Relation of Arjuna and the </a:t>
            </a:r>
            <a:r>
              <a:rPr lang="en-US" b="1" dirty="0" err="1" smtClean="0">
                <a:solidFill>
                  <a:schemeClr val="bg1"/>
                </a:solidFill>
                <a:latin typeface="Balaram" pitchFamily="2" charset="0"/>
              </a:rPr>
              <a:t>Gopis</a:t>
            </a:r>
            <a:r>
              <a:rPr lang="en-US" b="1" dirty="0" smtClean="0">
                <a:solidFill>
                  <a:schemeClr val="bg1"/>
                </a:solidFill>
                <a:latin typeface="Balaram" pitchFamily="2" charset="0"/>
              </a:rPr>
              <a:t> with </a:t>
            </a:r>
            <a:r>
              <a:rPr lang="en-US" b="1" dirty="0" err="1" smtClean="0">
                <a:solidFill>
                  <a:schemeClr val="bg1"/>
                </a:solidFill>
                <a:latin typeface="Balaram" pitchFamily="2" charset="0"/>
              </a:rPr>
              <a:t>Krsna</a:t>
            </a:r>
            <a:endParaRPr lang="en-US" b="1" dirty="0" smtClean="0">
              <a:solidFill>
                <a:schemeClr val="bg1"/>
              </a:solidFill>
              <a:latin typeface="Balaram" pitchFamily="2" charset="0"/>
            </a:endParaRPr>
          </a:p>
          <a:p>
            <a:pPr marL="1134427" lvl="2" indent="-411480" eaLnBrk="1" fontAlgn="auto" hangingPunct="1">
              <a:spcAft>
                <a:spcPts val="0"/>
              </a:spcAft>
              <a:buClr>
                <a:schemeClr val="bg1"/>
              </a:buClr>
              <a:buFont typeface="Wingdings" pitchFamily="2" charset="2"/>
              <a:buChar char="v"/>
              <a:defRPr/>
            </a:pPr>
            <a:r>
              <a:rPr lang="en-US" b="1" dirty="0" smtClean="0">
                <a:solidFill>
                  <a:schemeClr val="bg1"/>
                </a:solidFill>
                <a:latin typeface="Balaram" pitchFamily="2" charset="0"/>
              </a:rPr>
              <a:t>The </a:t>
            </a:r>
            <a:r>
              <a:rPr lang="en-US" b="1" dirty="0" err="1" smtClean="0">
                <a:solidFill>
                  <a:schemeClr val="bg1"/>
                </a:solidFill>
                <a:latin typeface="Balaram" pitchFamily="2" charset="0"/>
              </a:rPr>
              <a:t>Gopis</a:t>
            </a:r>
            <a:r>
              <a:rPr lang="en-US" b="1" dirty="0" smtClean="0">
                <a:solidFill>
                  <a:schemeClr val="bg1"/>
                </a:solidFill>
                <a:latin typeface="Balaram" pitchFamily="2" charset="0"/>
              </a:rPr>
              <a:t> attained qualitative oneness w/</a:t>
            </a:r>
            <a:r>
              <a:rPr lang="en-US" b="1" dirty="0" err="1" smtClean="0">
                <a:solidFill>
                  <a:schemeClr val="bg1"/>
                </a:solidFill>
                <a:latin typeface="Balaram" pitchFamily="2" charset="0"/>
              </a:rPr>
              <a:t>Krsna</a:t>
            </a:r>
            <a:endParaRPr lang="en-US" b="1" dirty="0" smtClean="0">
              <a:solidFill>
                <a:schemeClr val="bg1"/>
              </a:solidFill>
              <a:latin typeface="Balaram" pitchFamily="2" charset="0"/>
            </a:endParaRPr>
          </a:p>
          <a:p>
            <a:pPr marL="1134427" lvl="2" indent="-411480" eaLnBrk="1" fontAlgn="auto" hangingPunct="1">
              <a:spcAft>
                <a:spcPts val="0"/>
              </a:spcAft>
              <a:buClr>
                <a:schemeClr val="bg1"/>
              </a:buClr>
              <a:buFont typeface="Wingdings" pitchFamily="2" charset="2"/>
              <a:buNone/>
              <a:defRPr/>
            </a:pPr>
            <a:endParaRPr lang="en-US" dirty="0" smtClean="0">
              <a:solidFill>
                <a:schemeClr val="bg1"/>
              </a:solidFill>
              <a:latin typeface="Balaram" pitchFamily="2" charset="0"/>
            </a:endParaRPr>
          </a:p>
          <a:p>
            <a:pPr marL="1134427" lvl="2" indent="-411480" eaLnBrk="1" fontAlgn="auto" hangingPunct="1">
              <a:spcAft>
                <a:spcPts val="0"/>
              </a:spcAft>
              <a:buClr>
                <a:schemeClr val="bg1"/>
              </a:buClr>
              <a:buFont typeface="Wingdings" pitchFamily="2" charset="2"/>
              <a:buNone/>
              <a:defRPr/>
            </a:pPr>
            <a:r>
              <a:rPr lang="en-US" b="1" u="sng" dirty="0" smtClean="0">
                <a:solidFill>
                  <a:schemeClr val="bg1"/>
                </a:solidFill>
                <a:latin typeface="Balaram" pitchFamily="2" charset="0"/>
              </a:rPr>
              <a:t>Srila Prabhupada’s purport:</a:t>
            </a:r>
          </a:p>
          <a:p>
            <a:pPr marL="1134427" lvl="2" indent="-411480" eaLnBrk="1" fontAlgn="auto" hangingPunct="1">
              <a:spcAft>
                <a:spcPts val="0"/>
              </a:spcAft>
              <a:buClr>
                <a:schemeClr val="bg1"/>
              </a:buClr>
              <a:buFont typeface="Wingdings" pitchFamily="2" charset="2"/>
              <a:buNone/>
              <a:defRPr/>
            </a:pPr>
            <a:r>
              <a:rPr lang="en-US" dirty="0" smtClean="0">
                <a:solidFill>
                  <a:schemeClr val="bg1"/>
                </a:solidFill>
                <a:latin typeface="Balaram" pitchFamily="2" charset="0"/>
              </a:rPr>
              <a:t>   “</a:t>
            </a:r>
            <a:r>
              <a:rPr lang="en-US" b="1" dirty="0" smtClean="0">
                <a:solidFill>
                  <a:schemeClr val="bg1"/>
                </a:solidFill>
                <a:latin typeface="Balaram" pitchFamily="2" charset="0"/>
              </a:rPr>
              <a:t>The relation of the Lord with Arjuna is undoubtedly praiseworthy for devotees like </a:t>
            </a:r>
            <a:r>
              <a:rPr lang="en-US" b="1" dirty="0" err="1" smtClean="0">
                <a:solidFill>
                  <a:schemeClr val="bg1"/>
                </a:solidFill>
                <a:latin typeface="Balaram" pitchFamily="2" charset="0"/>
              </a:rPr>
              <a:t>Bhéñmadeva</a:t>
            </a:r>
            <a:r>
              <a:rPr lang="en-US" b="1" dirty="0" smtClean="0">
                <a:solidFill>
                  <a:schemeClr val="bg1"/>
                </a:solidFill>
                <a:latin typeface="Balaram" pitchFamily="2" charset="0"/>
              </a:rPr>
              <a:t>, but the relation of the </a:t>
            </a:r>
            <a:r>
              <a:rPr lang="en-US" b="1" dirty="0" err="1" smtClean="0">
                <a:solidFill>
                  <a:schemeClr val="bg1"/>
                </a:solidFill>
                <a:latin typeface="Balaram" pitchFamily="2" charset="0"/>
              </a:rPr>
              <a:t>gopés</a:t>
            </a:r>
            <a:r>
              <a:rPr lang="en-US" b="1" dirty="0" smtClean="0">
                <a:solidFill>
                  <a:schemeClr val="bg1"/>
                </a:solidFill>
                <a:latin typeface="Balaram" pitchFamily="2" charset="0"/>
              </a:rPr>
              <a:t> with the Lord is still more praiseworthy because of their still more purified loving service. By the grace of the Lord, Arjuna was fortunate enough to have the fraternal service of the Lord as chariot driver, but the Lord did not award Arjuna with equal strength. The </a:t>
            </a:r>
            <a:r>
              <a:rPr lang="en-US" b="1" dirty="0" err="1" smtClean="0">
                <a:solidFill>
                  <a:schemeClr val="bg1"/>
                </a:solidFill>
                <a:latin typeface="Balaram" pitchFamily="2" charset="0"/>
              </a:rPr>
              <a:t>gopés</a:t>
            </a:r>
            <a:r>
              <a:rPr lang="en-US" b="1" dirty="0" smtClean="0">
                <a:solidFill>
                  <a:schemeClr val="bg1"/>
                </a:solidFill>
                <a:latin typeface="Balaram" pitchFamily="2" charset="0"/>
              </a:rPr>
              <a:t>, however, practically became one with the Lord by attainment of equal footing with the Lord. </a:t>
            </a:r>
            <a:r>
              <a:rPr lang="en-US" b="1" dirty="0" err="1" smtClean="0">
                <a:solidFill>
                  <a:schemeClr val="bg1"/>
                </a:solidFill>
                <a:latin typeface="Balaram" pitchFamily="2" charset="0"/>
              </a:rPr>
              <a:t>Bhéñma's</a:t>
            </a:r>
            <a:r>
              <a:rPr lang="en-US" b="1" dirty="0" smtClean="0">
                <a:solidFill>
                  <a:schemeClr val="bg1"/>
                </a:solidFill>
                <a:latin typeface="Balaram" pitchFamily="2" charset="0"/>
              </a:rPr>
              <a:t> aspiration to remember the </a:t>
            </a:r>
            <a:r>
              <a:rPr lang="en-US" b="1" dirty="0" err="1" smtClean="0">
                <a:solidFill>
                  <a:schemeClr val="bg1"/>
                </a:solidFill>
                <a:latin typeface="Balaram" pitchFamily="2" charset="0"/>
              </a:rPr>
              <a:t>gopés</a:t>
            </a:r>
            <a:r>
              <a:rPr lang="en-US" b="1" dirty="0" smtClean="0">
                <a:solidFill>
                  <a:schemeClr val="bg1"/>
                </a:solidFill>
                <a:latin typeface="Balaram" pitchFamily="2" charset="0"/>
              </a:rPr>
              <a:t> is a prayer to have their mercy also at the last stage of his life”. </a:t>
            </a:r>
            <a:endParaRPr lang="en-US" b="1" dirty="0">
              <a:solidFill>
                <a:schemeClr val="bg1"/>
              </a:solidFill>
              <a:latin typeface="Balaram"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8077200" cy="1447800"/>
          </a:xfrm>
        </p:spPr>
        <p:txBody>
          <a:bodyPr>
            <a:normAutofit fontScale="90000"/>
          </a:bodyPr>
          <a:lstStyle/>
          <a:p>
            <a:pPr indent="304800" eaLnBrk="1" fontAlgn="auto" hangingPunct="1">
              <a:spcAft>
                <a:spcPts val="0"/>
              </a:spcAft>
              <a:defRPr/>
            </a:pPr>
            <a:r>
              <a:rPr lang="en-US" sz="4400" dirty="0" smtClean="0">
                <a:solidFill>
                  <a:schemeClr val="bg1"/>
                </a:solidFill>
                <a:latin typeface="Balaram" pitchFamily="2" charset="0"/>
                <a:ea typeface="Times New Roman" pitchFamily="18" charset="0"/>
                <a:cs typeface="Tahoma" pitchFamily="34" charset="0"/>
              </a:rPr>
              <a:t>SB 1.2.18</a:t>
            </a:r>
            <a:br>
              <a:rPr lang="en-US" sz="4400" dirty="0" smtClean="0">
                <a:solidFill>
                  <a:schemeClr val="bg1"/>
                </a:solidFill>
                <a:latin typeface="Balaram" pitchFamily="2" charset="0"/>
                <a:ea typeface="Times New Roman" pitchFamily="18" charset="0"/>
                <a:cs typeface="Tahoma" pitchFamily="34" charset="0"/>
              </a:rPr>
            </a:br>
            <a:r>
              <a:rPr lang="en-US" sz="4400" dirty="0" err="1" smtClean="0">
                <a:solidFill>
                  <a:schemeClr val="bg1"/>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nasta-prayesy</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abhadresu</a:t>
            </a: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r>
              <a:rPr lang="en-US" sz="4400" dirty="0" err="1" smtClean="0">
                <a:solidFill>
                  <a:schemeClr val="bg1"/>
                </a:solidFill>
                <a:latin typeface="Balaram" pitchFamily="2" charset="0"/>
                <a:ea typeface="Times New Roman" pitchFamily="18" charset="0"/>
                <a:cs typeface="Tahoma" pitchFamily="34" charset="0"/>
              </a:rPr>
              <a:t>nityam</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bhagavata-sevaya</a:t>
            </a: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r>
              <a:rPr lang="en-US" sz="4400" dirty="0" err="1" smtClean="0">
                <a:solidFill>
                  <a:schemeClr val="bg1"/>
                </a:solidFill>
                <a:latin typeface="Balaram" pitchFamily="2" charset="0"/>
                <a:ea typeface="Times New Roman" pitchFamily="18" charset="0"/>
                <a:cs typeface="Tahoma" pitchFamily="34" charset="0"/>
              </a:rPr>
              <a:t>bhagavaty</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uttama-sloke</a:t>
            </a: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r>
              <a:rPr lang="en-US" sz="4400" dirty="0" err="1" smtClean="0">
                <a:solidFill>
                  <a:schemeClr val="bg1"/>
                </a:solidFill>
                <a:latin typeface="Balaram" pitchFamily="2" charset="0"/>
                <a:ea typeface="Times New Roman" pitchFamily="18" charset="0"/>
                <a:cs typeface="Tahoma" pitchFamily="34" charset="0"/>
              </a:rPr>
              <a:t>bhaktir</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bhavati</a:t>
            </a:r>
            <a:r>
              <a:rPr lang="en-US" sz="4400" dirty="0" smtClean="0">
                <a:solidFill>
                  <a:schemeClr val="bg1"/>
                </a:solidFill>
                <a:latin typeface="Balaram" pitchFamily="2" charset="0"/>
                <a:ea typeface="Times New Roman" pitchFamily="18" charset="0"/>
                <a:cs typeface="Tahoma" pitchFamily="34" charset="0"/>
              </a:rPr>
              <a:t> </a:t>
            </a:r>
            <a:r>
              <a:rPr lang="en-US" sz="4400" dirty="0" err="1" smtClean="0">
                <a:solidFill>
                  <a:schemeClr val="bg1"/>
                </a:solidFill>
                <a:latin typeface="Balaram" pitchFamily="2" charset="0"/>
                <a:ea typeface="Times New Roman" pitchFamily="18" charset="0"/>
                <a:cs typeface="Tahoma" pitchFamily="34" charset="0"/>
              </a:rPr>
              <a:t>naisthiki</a:t>
            </a: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endParaRPr lang="en-US" dirty="0"/>
          </a:p>
        </p:txBody>
      </p:sp>
      <p:sp>
        <p:nvSpPr>
          <p:cNvPr id="18434" name="Content Placeholder 2"/>
          <p:cNvSpPr>
            <a:spLocks noGrp="1"/>
          </p:cNvSpPr>
          <p:nvPr>
            <p:ph idx="1"/>
          </p:nvPr>
        </p:nvSpPr>
        <p:spPr>
          <a:xfrm>
            <a:off x="457200" y="3200400"/>
            <a:ext cx="7924800" cy="3108325"/>
          </a:xfrm>
        </p:spPr>
        <p:txBody>
          <a:bodyPr/>
          <a:lstStyle/>
          <a:p>
            <a:pPr eaLnBrk="1" hangingPunct="1">
              <a:buFont typeface="Wingdings 2" pitchFamily="18" charset="2"/>
              <a:buNone/>
            </a:pPr>
            <a:r>
              <a:rPr lang="en-US" b="1" smtClean="0">
                <a:solidFill>
                  <a:schemeClr val="bg1"/>
                </a:solidFill>
                <a:latin typeface="Balaram" pitchFamily="2" charset="0"/>
              </a:rPr>
              <a:t>     </a:t>
            </a:r>
            <a:r>
              <a:rPr lang="en-US" b="1" i="1" smtClean="0">
                <a:solidFill>
                  <a:schemeClr val="bg1"/>
                </a:solidFill>
                <a:latin typeface="Balaram" pitchFamily="2" charset="0"/>
              </a:rPr>
              <a:t>By regular attendance in classes on the Bhagavatam and by rendering of service to the pure devotee, all that is troublesome to the heart is almost completely destroyed, and loving service unto the Personality of Godhead, who is praised with transcendental songs, is established as an irrevocable fact.</a:t>
            </a:r>
          </a:p>
          <a:p>
            <a:pPr eaLnBrk="1" hangingPunct="1"/>
            <a:endParaRPr lang="en-US" smtClean="0"/>
          </a:p>
        </p:txBody>
      </p:sp>
      <p:pic>
        <p:nvPicPr>
          <p:cNvPr id="18435" name="Picture 3" descr="C:\Users\Sarva\Pictures\_MG_0089.JPG"/>
          <p:cNvPicPr>
            <a:picLocks noChangeAspect="1" noChangeArrowheads="1"/>
          </p:cNvPicPr>
          <p:nvPr/>
        </p:nvPicPr>
        <p:blipFill>
          <a:blip r:embed="rId3"/>
          <a:srcRect/>
          <a:stretch>
            <a:fillRect/>
          </a:stretch>
        </p:blipFill>
        <p:spPr bwMode="auto">
          <a:xfrm>
            <a:off x="76200" y="1219200"/>
            <a:ext cx="1905000" cy="127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953000"/>
          </a:xfrm>
        </p:spPr>
        <p:txBody>
          <a:bodyPr>
            <a:normAutofit/>
          </a:bodyPr>
          <a:lstStyle/>
          <a:p>
            <a:pPr marL="651510" indent="-514350" eaLnBrk="1" fontAlgn="auto" hangingPunct="1">
              <a:spcAft>
                <a:spcPts val="0"/>
              </a:spcAft>
              <a:buClr>
                <a:schemeClr val="tx1">
                  <a:shade val="95000"/>
                </a:schemeClr>
              </a:buClr>
              <a:buFont typeface="Wingdings 2" pitchFamily="18" charset="2"/>
              <a:buNone/>
              <a:defRPr/>
            </a:pPr>
            <a:r>
              <a:rPr lang="en-US" dirty="0" smtClean="0"/>
              <a:t>     </a:t>
            </a:r>
            <a:r>
              <a:rPr lang="en-US" dirty="0" smtClean="0">
                <a:solidFill>
                  <a:schemeClr val="bg1"/>
                </a:solidFill>
              </a:rPr>
              <a:t>“</a:t>
            </a:r>
            <a:r>
              <a:rPr lang="en-US" sz="2600" dirty="0" smtClean="0">
                <a:solidFill>
                  <a:schemeClr val="bg1"/>
                </a:solidFill>
                <a:latin typeface="Balaram" pitchFamily="2" charset="0"/>
              </a:rPr>
              <a:t>After searching for </a:t>
            </a:r>
            <a:r>
              <a:rPr lang="en-US" sz="2600" dirty="0" err="1" smtClean="0">
                <a:solidFill>
                  <a:schemeClr val="bg1"/>
                </a:solidFill>
                <a:latin typeface="Balaram" pitchFamily="2" charset="0"/>
              </a:rPr>
              <a:t>Kåñëa</a:t>
            </a:r>
            <a:r>
              <a:rPr lang="en-US" sz="2600" dirty="0" smtClean="0">
                <a:solidFill>
                  <a:schemeClr val="bg1"/>
                </a:solidFill>
                <a:latin typeface="Balaram" pitchFamily="2" charset="0"/>
              </a:rPr>
              <a:t> here and there, the </a:t>
            </a:r>
            <a:r>
              <a:rPr lang="en-US" sz="2600" dirty="0" err="1" smtClean="0">
                <a:solidFill>
                  <a:schemeClr val="bg1"/>
                </a:solidFill>
                <a:latin typeface="Balaram" pitchFamily="2" charset="0"/>
              </a:rPr>
              <a:t>gopés</a:t>
            </a:r>
            <a:r>
              <a:rPr lang="en-US" sz="2600" dirty="0" smtClean="0">
                <a:solidFill>
                  <a:schemeClr val="bg1"/>
                </a:solidFill>
                <a:latin typeface="Balaram" pitchFamily="2" charset="0"/>
              </a:rPr>
              <a:t> became fatigued, and then they began to talk like madwomen. They could satisfy themselves only by imitating the different pastimes of </a:t>
            </a:r>
            <a:r>
              <a:rPr lang="en-US" sz="2600" dirty="0" err="1" smtClean="0">
                <a:solidFill>
                  <a:schemeClr val="bg1"/>
                </a:solidFill>
                <a:latin typeface="Balaram" pitchFamily="2" charset="0"/>
              </a:rPr>
              <a:t>Kåñëa</a:t>
            </a:r>
            <a:r>
              <a:rPr lang="en-US" sz="2600" dirty="0" smtClean="0">
                <a:solidFill>
                  <a:schemeClr val="bg1"/>
                </a:solidFill>
                <a:latin typeface="Balaram" pitchFamily="2" charset="0"/>
              </a:rPr>
              <a:t>. One </a:t>
            </a:r>
            <a:r>
              <a:rPr lang="en-US" sz="2600" dirty="0" err="1" smtClean="0">
                <a:solidFill>
                  <a:schemeClr val="bg1"/>
                </a:solidFill>
                <a:latin typeface="Balaram" pitchFamily="2" charset="0"/>
              </a:rPr>
              <a:t>gopé</a:t>
            </a:r>
            <a:r>
              <a:rPr lang="en-US" sz="2600" dirty="0" smtClean="0">
                <a:solidFill>
                  <a:schemeClr val="bg1"/>
                </a:solidFill>
                <a:latin typeface="Balaram" pitchFamily="2" charset="0"/>
              </a:rPr>
              <a:t> imitated a hand-driven cart, and another </a:t>
            </a:r>
            <a:r>
              <a:rPr lang="en-US" sz="2600" dirty="0" err="1" smtClean="0">
                <a:solidFill>
                  <a:schemeClr val="bg1"/>
                </a:solidFill>
                <a:latin typeface="Balaram" pitchFamily="2" charset="0"/>
              </a:rPr>
              <a:t>gopé</a:t>
            </a:r>
            <a:r>
              <a:rPr lang="en-US" sz="2600" dirty="0" smtClean="0">
                <a:solidFill>
                  <a:schemeClr val="bg1"/>
                </a:solidFill>
                <a:latin typeface="Balaram" pitchFamily="2" charset="0"/>
              </a:rPr>
              <a:t> lay down beneath the cart and threw up her legs, touching the wheels of the cart, as </a:t>
            </a:r>
            <a:r>
              <a:rPr lang="en-US" sz="2600" dirty="0" err="1" smtClean="0">
                <a:solidFill>
                  <a:schemeClr val="bg1"/>
                </a:solidFill>
                <a:latin typeface="Balaram" pitchFamily="2" charset="0"/>
              </a:rPr>
              <a:t>Kåñëa</a:t>
            </a:r>
            <a:r>
              <a:rPr lang="en-US" sz="2600" dirty="0" smtClean="0">
                <a:solidFill>
                  <a:schemeClr val="bg1"/>
                </a:solidFill>
                <a:latin typeface="Balaram" pitchFamily="2" charset="0"/>
              </a:rPr>
              <a:t> did to kill the demon </a:t>
            </a:r>
            <a:r>
              <a:rPr lang="en-US" sz="2600" dirty="0" err="1" smtClean="0">
                <a:solidFill>
                  <a:schemeClr val="bg1"/>
                </a:solidFill>
                <a:latin typeface="Balaram" pitchFamily="2" charset="0"/>
              </a:rPr>
              <a:t>Çakaöäsura</a:t>
            </a:r>
            <a:r>
              <a:rPr lang="en-US" sz="2600" dirty="0" smtClean="0">
                <a:solidFill>
                  <a:schemeClr val="bg1"/>
                </a:solidFill>
                <a:latin typeface="Balaram" pitchFamily="2" charset="0"/>
              </a:rPr>
              <a:t>. One </a:t>
            </a:r>
            <a:r>
              <a:rPr lang="en-US" sz="2600" dirty="0" err="1" smtClean="0">
                <a:solidFill>
                  <a:schemeClr val="bg1"/>
                </a:solidFill>
                <a:latin typeface="Balaram" pitchFamily="2" charset="0"/>
              </a:rPr>
              <a:t>gopé</a:t>
            </a:r>
            <a:r>
              <a:rPr lang="en-US" sz="2600" dirty="0" smtClean="0">
                <a:solidFill>
                  <a:schemeClr val="bg1"/>
                </a:solidFill>
                <a:latin typeface="Balaram" pitchFamily="2" charset="0"/>
              </a:rPr>
              <a:t> imitated child </a:t>
            </a:r>
            <a:r>
              <a:rPr lang="en-US" sz="2600" dirty="0" err="1" smtClean="0">
                <a:solidFill>
                  <a:schemeClr val="bg1"/>
                </a:solidFill>
                <a:latin typeface="Balaram" pitchFamily="2" charset="0"/>
              </a:rPr>
              <a:t>Kåñëa</a:t>
            </a:r>
            <a:r>
              <a:rPr lang="en-US" sz="2600" dirty="0" smtClean="0">
                <a:solidFill>
                  <a:schemeClr val="bg1"/>
                </a:solidFill>
                <a:latin typeface="Balaram" pitchFamily="2" charset="0"/>
              </a:rPr>
              <a:t> and lay down on the ground, and one </a:t>
            </a:r>
            <a:r>
              <a:rPr lang="en-US" sz="2600" dirty="0" err="1" smtClean="0">
                <a:solidFill>
                  <a:schemeClr val="bg1"/>
                </a:solidFill>
                <a:latin typeface="Balaram" pitchFamily="2" charset="0"/>
              </a:rPr>
              <a:t>gopé</a:t>
            </a:r>
            <a:r>
              <a:rPr lang="en-US" sz="2600" dirty="0" smtClean="0">
                <a:solidFill>
                  <a:schemeClr val="bg1"/>
                </a:solidFill>
                <a:latin typeface="Balaram" pitchFamily="2" charset="0"/>
              </a:rPr>
              <a:t> became the demon </a:t>
            </a:r>
            <a:r>
              <a:rPr lang="en-US" sz="2600" dirty="0" err="1" smtClean="0">
                <a:solidFill>
                  <a:schemeClr val="bg1"/>
                </a:solidFill>
                <a:latin typeface="Balaram" pitchFamily="2" charset="0"/>
              </a:rPr>
              <a:t>Tåëävarta</a:t>
            </a:r>
            <a:r>
              <a:rPr lang="en-US" sz="2600" dirty="0" smtClean="0">
                <a:solidFill>
                  <a:schemeClr val="bg1"/>
                </a:solidFill>
                <a:latin typeface="Balaram" pitchFamily="2" charset="0"/>
              </a:rPr>
              <a:t> and carried the small child </a:t>
            </a:r>
            <a:r>
              <a:rPr lang="en-US" sz="2600" dirty="0" err="1" smtClean="0">
                <a:solidFill>
                  <a:schemeClr val="bg1"/>
                </a:solidFill>
                <a:latin typeface="Balaram" pitchFamily="2" charset="0"/>
              </a:rPr>
              <a:t>Kåñëa</a:t>
            </a:r>
            <a:r>
              <a:rPr lang="en-US" sz="2600" dirty="0" smtClean="0">
                <a:solidFill>
                  <a:schemeClr val="bg1"/>
                </a:solidFill>
                <a:latin typeface="Balaram" pitchFamily="2" charset="0"/>
              </a:rPr>
              <a:t> by force into the sky. In this way all the </a:t>
            </a:r>
            <a:r>
              <a:rPr lang="en-US" sz="2600" dirty="0" err="1" smtClean="0">
                <a:solidFill>
                  <a:schemeClr val="bg1"/>
                </a:solidFill>
                <a:latin typeface="Balaram" pitchFamily="2" charset="0"/>
              </a:rPr>
              <a:t>gopés</a:t>
            </a:r>
            <a:r>
              <a:rPr lang="en-US" sz="2600" dirty="0" smtClean="0">
                <a:solidFill>
                  <a:schemeClr val="bg1"/>
                </a:solidFill>
                <a:latin typeface="Balaram" pitchFamily="2" charset="0"/>
              </a:rPr>
              <a:t> were madly feeling the absence of </a:t>
            </a:r>
            <a:r>
              <a:rPr lang="en-US" sz="2600" dirty="0" err="1" smtClean="0">
                <a:solidFill>
                  <a:schemeClr val="bg1"/>
                </a:solidFill>
                <a:latin typeface="Balaram" pitchFamily="2" charset="0"/>
              </a:rPr>
              <a:t>Kåñëa</a:t>
            </a:r>
            <a:r>
              <a:rPr lang="en-US" sz="2600" dirty="0" smtClean="0">
                <a:solidFill>
                  <a:schemeClr val="bg1"/>
                </a:solidFill>
                <a:latin typeface="Balaram" pitchFamily="2" charset="0"/>
              </a:rPr>
              <a:t>”. </a:t>
            </a:r>
          </a:p>
          <a:p>
            <a:pPr marL="651510" indent="-514350" eaLnBrk="1" fontAlgn="auto" hangingPunct="1">
              <a:spcAft>
                <a:spcPts val="0"/>
              </a:spcAft>
              <a:buClr>
                <a:schemeClr val="tx1">
                  <a:shade val="95000"/>
                </a:schemeClr>
              </a:buClr>
              <a:buFont typeface="Wingdings 2"/>
              <a:buAutoNum type="arabicPeriod"/>
              <a:defRPr/>
            </a:pPr>
            <a:endParaRPr lang="en-US" dirty="0" smtClean="0"/>
          </a:p>
        </p:txBody>
      </p:sp>
      <p:sp>
        <p:nvSpPr>
          <p:cNvPr id="4" name="Title 1"/>
          <p:cNvSpPr>
            <a:spLocks noGrp="1"/>
          </p:cNvSpPr>
          <p:nvPr>
            <p:ph type="title"/>
          </p:nvPr>
        </p:nvSpPr>
        <p:spPr>
          <a:xfrm>
            <a:off x="914400" y="274638"/>
            <a:ext cx="7772400" cy="563562"/>
          </a:xfrm>
        </p:spPr>
        <p:txBody>
          <a:bodyPr>
            <a:normAutofit fontScale="90000"/>
          </a:bodyPr>
          <a:lstStyle/>
          <a:p>
            <a:pPr eaLnBrk="1" fontAlgn="auto" hangingPunct="1">
              <a:spcAft>
                <a:spcPts val="0"/>
              </a:spcAft>
              <a:defRPr/>
            </a:pPr>
            <a:r>
              <a:rPr lang="en-US" sz="3200" dirty="0" err="1" smtClean="0">
                <a:solidFill>
                  <a:schemeClr val="bg1"/>
                </a:solidFill>
                <a:latin typeface="Balaram" pitchFamily="2" charset="0"/>
              </a:rPr>
              <a:t>Kåñëa’s</a:t>
            </a:r>
            <a:r>
              <a:rPr lang="en-US" sz="3200" dirty="0" smtClean="0">
                <a:solidFill>
                  <a:schemeClr val="bg1"/>
                </a:solidFill>
                <a:latin typeface="Balaram" pitchFamily="2" charset="0"/>
              </a:rPr>
              <a:t> Hiding from the </a:t>
            </a:r>
            <a:r>
              <a:rPr lang="en-US" sz="3200" dirty="0" err="1" smtClean="0">
                <a:solidFill>
                  <a:schemeClr val="bg1"/>
                </a:solidFill>
                <a:latin typeface="Balaram" pitchFamily="2" charset="0"/>
              </a:rPr>
              <a:t>Gopés</a:t>
            </a:r>
            <a:r>
              <a:rPr lang="en-US" sz="3200" dirty="0" smtClean="0">
                <a:solidFill>
                  <a:schemeClr val="bg1"/>
                </a:solidFill>
                <a:latin typeface="Balaram" pitchFamily="2" charset="0"/>
              </a:rPr>
              <a:t>- From </a:t>
            </a:r>
            <a:r>
              <a:rPr lang="en-US" sz="3200" dirty="0" err="1" smtClean="0">
                <a:solidFill>
                  <a:schemeClr val="bg1"/>
                </a:solidFill>
                <a:latin typeface="Balaram" pitchFamily="2" charset="0"/>
              </a:rPr>
              <a:t>Krsna</a:t>
            </a:r>
            <a:r>
              <a:rPr lang="en-US" sz="3200" dirty="0" smtClean="0">
                <a:solidFill>
                  <a:schemeClr val="bg1"/>
                </a:solidFill>
                <a:latin typeface="Balaram" pitchFamily="2" charset="0"/>
              </a:rPr>
              <a:t> book</a:t>
            </a:r>
            <a:endParaRPr lang="en-US" sz="3200" dirty="0">
              <a:solidFill>
                <a:schemeClr val="bg1"/>
              </a:solidFill>
              <a:latin typeface="Balaram" pitchFamily="2" charset="0"/>
            </a:endParaRPr>
          </a:p>
        </p:txBody>
      </p:sp>
    </p:spTree>
  </p:cSld>
  <p:clrMapOvr>
    <a:masterClrMapping/>
  </p:clrMapOvr>
  <p:transition>
    <p:pull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eaLnBrk="1" hangingPunct="1">
              <a:defRPr/>
            </a:pPr>
            <a:r>
              <a:rPr lang="en-US" dirty="0" smtClean="0">
                <a:solidFill>
                  <a:schemeClr val="bg1"/>
                </a:solidFill>
              </a:rPr>
              <a:t>1.9.41</a:t>
            </a:r>
            <a:endParaRPr lang="en-US" dirty="0">
              <a:solidFill>
                <a:schemeClr val="bg1"/>
              </a:solidFill>
            </a:endParaRPr>
          </a:p>
        </p:txBody>
      </p:sp>
      <p:sp>
        <p:nvSpPr>
          <p:cNvPr id="73730" name="Content Placeholder 2"/>
          <p:cNvSpPr>
            <a:spLocks noGrp="1"/>
          </p:cNvSpPr>
          <p:nvPr>
            <p:ph idx="1"/>
          </p:nvPr>
        </p:nvSpPr>
        <p:spPr>
          <a:xfrm>
            <a:off x="457200" y="1066800"/>
            <a:ext cx="8229600" cy="5241925"/>
          </a:xfrm>
        </p:spPr>
        <p:txBody>
          <a:bodyPr/>
          <a:lstStyle/>
          <a:p>
            <a:pPr algn="ctr" eaLnBrk="1" hangingPunct="1">
              <a:buFont typeface="Wingdings 2" pitchFamily="18" charset="2"/>
              <a:buNone/>
            </a:pPr>
            <a:r>
              <a:rPr lang="en-US" sz="2600" b="1" smtClean="0">
                <a:solidFill>
                  <a:schemeClr val="bg1"/>
                </a:solidFill>
                <a:latin typeface="Balaram" pitchFamily="2" charset="0"/>
              </a:rPr>
              <a:t>muni-gaëa-nåpa-varya-saìkule 'ntaù-</a:t>
            </a:r>
          </a:p>
          <a:p>
            <a:pPr algn="ctr" eaLnBrk="1" hangingPunct="1">
              <a:buFont typeface="Wingdings 2" pitchFamily="18" charset="2"/>
              <a:buNone/>
            </a:pPr>
            <a:r>
              <a:rPr lang="en-US" sz="2600" b="1" smtClean="0">
                <a:solidFill>
                  <a:schemeClr val="bg1"/>
                </a:solidFill>
                <a:latin typeface="Balaram" pitchFamily="2" charset="0"/>
              </a:rPr>
              <a:t>sadasi yudhiñöhira-räjasüya eñäm</a:t>
            </a:r>
          </a:p>
          <a:p>
            <a:pPr algn="ctr" eaLnBrk="1" hangingPunct="1">
              <a:buFont typeface="Wingdings 2" pitchFamily="18" charset="2"/>
              <a:buNone/>
            </a:pPr>
            <a:r>
              <a:rPr lang="en-US" sz="2600" b="1" smtClean="0">
                <a:solidFill>
                  <a:schemeClr val="bg1"/>
                </a:solidFill>
                <a:latin typeface="Balaram" pitchFamily="2" charset="0"/>
              </a:rPr>
              <a:t>arhaëam upapeda ékñaëéyo</a:t>
            </a:r>
          </a:p>
          <a:p>
            <a:pPr algn="ctr" eaLnBrk="1" hangingPunct="1">
              <a:buFont typeface="Wingdings 2" pitchFamily="18" charset="2"/>
              <a:buNone/>
            </a:pPr>
            <a:r>
              <a:rPr lang="en-US" sz="2600" b="1" smtClean="0">
                <a:solidFill>
                  <a:schemeClr val="bg1"/>
                </a:solidFill>
                <a:latin typeface="Balaram" pitchFamily="2" charset="0"/>
              </a:rPr>
              <a:t>mama dåçi-gocara eña ävir ätmä</a:t>
            </a:r>
          </a:p>
          <a:p>
            <a:pPr eaLnBrk="1" hangingPunct="1">
              <a:buFont typeface="Wingdings 2" pitchFamily="18" charset="2"/>
              <a:buNone/>
            </a:pPr>
            <a:endParaRPr lang="en-US" sz="2600" smtClean="0">
              <a:latin typeface="Balaram" pitchFamily="2" charset="0"/>
            </a:endParaRPr>
          </a:p>
          <a:p>
            <a:pPr eaLnBrk="1" hangingPunct="1">
              <a:buFont typeface="Wingdings 2" pitchFamily="18" charset="2"/>
              <a:buNone/>
            </a:pPr>
            <a:r>
              <a:rPr lang="en-US" sz="2600" smtClean="0">
                <a:latin typeface="Balaram" pitchFamily="2" charset="0"/>
              </a:rPr>
              <a:t>     </a:t>
            </a:r>
            <a:r>
              <a:rPr lang="en-US" sz="2600" b="1" smtClean="0">
                <a:solidFill>
                  <a:schemeClr val="bg1"/>
                </a:solidFill>
                <a:latin typeface="Balaram" pitchFamily="2" charset="0"/>
              </a:rPr>
              <a:t>At the Räjasüya-yajïa [sacrifice] performed by Mahäräja Yudhiñöhira, there was the greatest assembly of all the elite men of the world, the royal and learned orders, and in that great assembly Lord Çré Kåñëa was worshiped by one and all as the most exalted Personality of Godhead. This happened during my presence, and I remembered the incident in order to keep my mind upon the Lord.</a:t>
            </a:r>
          </a:p>
          <a:p>
            <a:pPr eaLnBrk="1" hangingPunct="1">
              <a:buFont typeface="Wingdings 2" pitchFamily="18" charset="2"/>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pPr eaLnBrk="1" fontAlgn="auto" hangingPunct="1">
              <a:spcAft>
                <a:spcPts val="0"/>
              </a:spcAft>
              <a:defRPr/>
            </a:pPr>
            <a:r>
              <a:rPr lang="en-US" dirty="0" smtClean="0">
                <a:solidFill>
                  <a:schemeClr val="bg1"/>
                </a:solidFill>
              </a:rPr>
              <a:t>Main Points</a:t>
            </a:r>
            <a:endParaRPr lang="en-US" dirty="0">
              <a:solidFill>
                <a:schemeClr val="bg1"/>
              </a:solidFill>
            </a:endParaRPr>
          </a:p>
        </p:txBody>
      </p:sp>
      <p:sp>
        <p:nvSpPr>
          <p:cNvPr id="75778" name="Content Placeholder 3"/>
          <p:cNvSpPr>
            <a:spLocks noGrp="1"/>
          </p:cNvSpPr>
          <p:nvPr>
            <p:ph idx="1"/>
          </p:nvPr>
        </p:nvSpPr>
        <p:spPr>
          <a:xfrm>
            <a:off x="457200" y="1143000"/>
            <a:ext cx="8229600" cy="5165725"/>
          </a:xfrm>
        </p:spPr>
        <p:txBody>
          <a:bodyPr/>
          <a:lstStyle/>
          <a:p>
            <a:pPr eaLnBrk="1" hangingPunct="1">
              <a:buFont typeface="Wingdings 2" pitchFamily="18" charset="2"/>
              <a:buNone/>
            </a:pPr>
            <a:r>
              <a:rPr lang="en-US" sz="2400" smtClean="0">
                <a:solidFill>
                  <a:schemeClr val="bg1"/>
                </a:solidFill>
                <a:latin typeface="Balaram" pitchFamily="2" charset="0"/>
              </a:rPr>
              <a:t>Tradition before Rajasuya- yajna</a:t>
            </a:r>
          </a:p>
          <a:p>
            <a:pPr eaLnBrk="1" hangingPunct="1">
              <a:buFont typeface="Wingdings 2" pitchFamily="18" charset="2"/>
              <a:buNone/>
            </a:pPr>
            <a:r>
              <a:rPr lang="en-US" sz="2400" smtClean="0">
                <a:solidFill>
                  <a:schemeClr val="bg1"/>
                </a:solidFill>
                <a:latin typeface="Balaram" pitchFamily="2" charset="0"/>
              </a:rPr>
              <a:t>  -Challenge horse sent all over the world</a:t>
            </a:r>
          </a:p>
          <a:p>
            <a:pPr eaLnBrk="1" hangingPunct="1">
              <a:buFont typeface="Wingdings 2" pitchFamily="18" charset="2"/>
              <a:buNone/>
            </a:pPr>
            <a:r>
              <a:rPr lang="en-US" sz="2400" smtClean="0">
                <a:solidFill>
                  <a:schemeClr val="bg1"/>
                </a:solidFill>
                <a:latin typeface="Balaram" pitchFamily="2" charset="0"/>
              </a:rPr>
              <a:t>  - Accept the challenge- have to fight</a:t>
            </a:r>
          </a:p>
          <a:p>
            <a:pPr eaLnBrk="1" hangingPunct="1">
              <a:buFont typeface="Wingdings 2" pitchFamily="18" charset="2"/>
              <a:buNone/>
            </a:pPr>
            <a:r>
              <a:rPr lang="en-US" sz="2400" smtClean="0">
                <a:solidFill>
                  <a:schemeClr val="bg1"/>
                </a:solidFill>
                <a:latin typeface="Balaram" pitchFamily="2" charset="0"/>
              </a:rPr>
              <a:t>  -Or accept the supremacy of Maharaja Yudhisthira</a:t>
            </a:r>
          </a:p>
          <a:p>
            <a:pPr eaLnBrk="1" hangingPunct="1">
              <a:buFont typeface="Wingdings 2" pitchFamily="18" charset="2"/>
              <a:buNone/>
            </a:pPr>
            <a:endParaRPr lang="en-US" sz="2400" smtClean="0">
              <a:solidFill>
                <a:schemeClr val="bg1"/>
              </a:solidFill>
              <a:latin typeface="Balaram" pitchFamily="2" charset="0"/>
            </a:endParaRPr>
          </a:p>
          <a:p>
            <a:pPr eaLnBrk="1" hangingPunct="1">
              <a:buFont typeface="Wingdings 2" pitchFamily="18" charset="2"/>
              <a:buNone/>
            </a:pPr>
            <a:r>
              <a:rPr lang="en-US" sz="2400" smtClean="0">
                <a:solidFill>
                  <a:schemeClr val="bg1"/>
                </a:solidFill>
                <a:latin typeface="Balaram" pitchFamily="2" charset="0"/>
              </a:rPr>
              <a:t>Krsna- The cynosure of all the assembled </a:t>
            </a:r>
          </a:p>
          <a:p>
            <a:pPr eaLnBrk="1" hangingPunct="1">
              <a:buFont typeface="Wingdings 2" pitchFamily="18" charset="2"/>
              <a:buNone/>
            </a:pPr>
            <a:r>
              <a:rPr lang="en-US" sz="2400" smtClean="0">
                <a:solidFill>
                  <a:schemeClr val="bg1"/>
                </a:solidFill>
                <a:latin typeface="Balaram" pitchFamily="2" charset="0"/>
              </a:rPr>
              <a:t>    - All wanted to see and pay their respects to Krsna</a:t>
            </a:r>
          </a:p>
          <a:p>
            <a:pPr eaLnBrk="1" hangingPunct="1">
              <a:buFont typeface="Wingdings 2" pitchFamily="18" charset="2"/>
              <a:buNone/>
            </a:pPr>
            <a:r>
              <a:rPr lang="en-US" sz="2400" smtClean="0">
                <a:solidFill>
                  <a:schemeClr val="bg1"/>
                </a:solidFill>
                <a:latin typeface="Balaram" pitchFamily="2" charset="0"/>
              </a:rPr>
              <a:t>    </a:t>
            </a:r>
          </a:p>
          <a:p>
            <a:pPr eaLnBrk="1" hangingPunct="1">
              <a:buFont typeface="Wingdings 2" pitchFamily="18" charset="2"/>
              <a:buNone/>
            </a:pPr>
            <a:r>
              <a:rPr lang="en-US" sz="2400" smtClean="0">
                <a:solidFill>
                  <a:schemeClr val="bg1"/>
                </a:solidFill>
                <a:latin typeface="Balaram" pitchFamily="2" charset="0"/>
              </a:rPr>
              <a:t>Bhismadeva derived great pleasure in seeing the whole world honor Krsna</a:t>
            </a:r>
          </a:p>
          <a:p>
            <a:pPr eaLnBrk="1" hangingPunct="1">
              <a:buFont typeface="Wingdings 2" pitchFamily="18" charset="2"/>
              <a:buNone/>
            </a:pPr>
            <a:r>
              <a:rPr lang="en-US" sz="2400" smtClean="0">
                <a:solidFill>
                  <a:schemeClr val="bg1"/>
                </a:solidFill>
                <a:latin typeface="Balaram" pitchFamily="2" charset="0"/>
              </a:rPr>
              <a:t>  </a:t>
            </a:r>
          </a:p>
          <a:p>
            <a:pPr eaLnBrk="1" hangingPunct="1">
              <a:buFont typeface="Wingdings 2" pitchFamily="18" charset="2"/>
              <a:buNone/>
            </a:pPr>
            <a:r>
              <a:rPr lang="en-US" smtClean="0"/>
              <a:t> </a:t>
            </a:r>
          </a:p>
        </p:txBody>
      </p:sp>
    </p:spTree>
  </p:cSld>
  <p:clrMapOvr>
    <a:masterClrMapping/>
  </p:clrMapOvr>
  <p:transition>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153400" cy="838200"/>
          </a:xfrm>
        </p:spPr>
        <p:txBody>
          <a:bodyPr/>
          <a:lstStyle/>
          <a:p>
            <a:pPr eaLnBrk="1" fontAlgn="auto" hangingPunct="1">
              <a:spcAft>
                <a:spcPts val="0"/>
              </a:spcAft>
              <a:defRPr/>
            </a:pPr>
            <a:r>
              <a:rPr lang="en-US" dirty="0" smtClean="0">
                <a:solidFill>
                  <a:schemeClr val="bg1"/>
                </a:solidFill>
              </a:rPr>
              <a:t>1.9.42</a:t>
            </a:r>
            <a:endParaRPr lang="en-US" dirty="0">
              <a:solidFill>
                <a:schemeClr val="bg1"/>
              </a:solidFill>
            </a:endParaRPr>
          </a:p>
        </p:txBody>
      </p:sp>
      <p:sp>
        <p:nvSpPr>
          <p:cNvPr id="3" name="Content Placeholder 2"/>
          <p:cNvSpPr>
            <a:spLocks noGrp="1"/>
          </p:cNvSpPr>
          <p:nvPr>
            <p:ph idx="1"/>
          </p:nvPr>
        </p:nvSpPr>
        <p:spPr>
          <a:xfrm>
            <a:off x="381000" y="838200"/>
            <a:ext cx="8305800" cy="5470525"/>
          </a:xfrm>
        </p:spPr>
        <p:txBody>
          <a:bodyPr>
            <a:normAutofit fontScale="92500"/>
          </a:bodyPr>
          <a:lstStyle/>
          <a:p>
            <a:pPr marL="533400" indent="-533400" algn="ctr" eaLnBrk="1" hangingPunct="1">
              <a:buClrTx/>
              <a:buSzTx/>
              <a:buFont typeface="Wingdings 2"/>
              <a:buNone/>
              <a:defRPr/>
            </a:pPr>
            <a:r>
              <a:rPr lang="en-US" b="1" dirty="0" smtClean="0">
                <a:solidFill>
                  <a:schemeClr val="bg1"/>
                </a:solidFill>
                <a:latin typeface="Balaram" pitchFamily="2" charset="0"/>
              </a:rPr>
              <a:t>tam imam </a:t>
            </a:r>
            <a:r>
              <a:rPr lang="en-US" b="1" dirty="0" err="1" smtClean="0">
                <a:solidFill>
                  <a:schemeClr val="bg1"/>
                </a:solidFill>
                <a:latin typeface="Balaram" pitchFamily="2" charset="0"/>
              </a:rPr>
              <a:t>aham</a:t>
            </a:r>
            <a:r>
              <a:rPr lang="en-US" b="1" dirty="0" smtClean="0">
                <a:solidFill>
                  <a:schemeClr val="bg1"/>
                </a:solidFill>
                <a:latin typeface="Balaram" pitchFamily="2" charset="0"/>
              </a:rPr>
              <a:t> </a:t>
            </a:r>
            <a:r>
              <a:rPr lang="en-US" b="1" dirty="0" err="1" smtClean="0">
                <a:solidFill>
                  <a:schemeClr val="bg1"/>
                </a:solidFill>
                <a:latin typeface="Balaram" pitchFamily="2" charset="0"/>
              </a:rPr>
              <a:t>ajaà</a:t>
            </a:r>
            <a:r>
              <a:rPr lang="en-US" b="1" dirty="0" smtClean="0">
                <a:solidFill>
                  <a:schemeClr val="bg1"/>
                </a:solidFill>
                <a:latin typeface="Balaram" pitchFamily="2" charset="0"/>
              </a:rPr>
              <a:t> </a:t>
            </a:r>
            <a:r>
              <a:rPr lang="en-US" b="1" dirty="0" err="1" smtClean="0">
                <a:solidFill>
                  <a:schemeClr val="bg1"/>
                </a:solidFill>
                <a:latin typeface="Balaram" pitchFamily="2" charset="0"/>
              </a:rPr>
              <a:t>çaréra-bhäjäà</a:t>
            </a:r>
            <a:endParaRPr lang="en-US" b="1" dirty="0" smtClean="0">
              <a:solidFill>
                <a:schemeClr val="bg1"/>
              </a:solidFill>
              <a:latin typeface="Balaram" pitchFamily="2" charset="0"/>
            </a:endParaRPr>
          </a:p>
          <a:p>
            <a:pPr marL="533400" indent="-533400" algn="ctr" eaLnBrk="1" hangingPunct="1">
              <a:buClrTx/>
              <a:buSzTx/>
              <a:buFont typeface="Wingdings 2"/>
              <a:buNone/>
              <a:defRPr/>
            </a:pPr>
            <a:r>
              <a:rPr lang="en-US" b="1" dirty="0" err="1" smtClean="0">
                <a:solidFill>
                  <a:schemeClr val="bg1"/>
                </a:solidFill>
                <a:latin typeface="Balaram" pitchFamily="2" charset="0"/>
              </a:rPr>
              <a:t>hådi</a:t>
            </a:r>
            <a:r>
              <a:rPr lang="en-US" b="1" dirty="0" smtClean="0">
                <a:solidFill>
                  <a:schemeClr val="bg1"/>
                </a:solidFill>
                <a:latin typeface="Balaram" pitchFamily="2" charset="0"/>
              </a:rPr>
              <a:t> </a:t>
            </a:r>
            <a:r>
              <a:rPr lang="en-US" b="1" dirty="0" err="1" smtClean="0">
                <a:solidFill>
                  <a:schemeClr val="bg1"/>
                </a:solidFill>
                <a:latin typeface="Balaram" pitchFamily="2" charset="0"/>
              </a:rPr>
              <a:t>hådi</a:t>
            </a:r>
            <a:r>
              <a:rPr lang="en-US" b="1" dirty="0" smtClean="0">
                <a:solidFill>
                  <a:schemeClr val="bg1"/>
                </a:solidFill>
                <a:latin typeface="Balaram" pitchFamily="2" charset="0"/>
              </a:rPr>
              <a:t> </a:t>
            </a:r>
            <a:r>
              <a:rPr lang="en-US" b="1" dirty="0" err="1" smtClean="0">
                <a:solidFill>
                  <a:schemeClr val="bg1"/>
                </a:solidFill>
                <a:latin typeface="Balaram" pitchFamily="2" charset="0"/>
              </a:rPr>
              <a:t>dhiñöhitam</a:t>
            </a:r>
            <a:r>
              <a:rPr lang="en-US" b="1" dirty="0" smtClean="0">
                <a:solidFill>
                  <a:schemeClr val="bg1"/>
                </a:solidFill>
                <a:latin typeface="Balaram" pitchFamily="2" charset="0"/>
              </a:rPr>
              <a:t> </a:t>
            </a:r>
            <a:r>
              <a:rPr lang="en-US" b="1" dirty="0" err="1" smtClean="0">
                <a:solidFill>
                  <a:schemeClr val="bg1"/>
                </a:solidFill>
                <a:latin typeface="Balaram" pitchFamily="2" charset="0"/>
              </a:rPr>
              <a:t>ätma-kalpitänäm</a:t>
            </a:r>
            <a:endParaRPr lang="en-US" b="1" dirty="0" smtClean="0">
              <a:solidFill>
                <a:schemeClr val="bg1"/>
              </a:solidFill>
              <a:latin typeface="Balaram" pitchFamily="2" charset="0"/>
            </a:endParaRPr>
          </a:p>
          <a:p>
            <a:pPr marL="533400" indent="-533400" algn="ctr" eaLnBrk="1" hangingPunct="1">
              <a:buClrTx/>
              <a:buSzTx/>
              <a:buFont typeface="Wingdings 2"/>
              <a:buNone/>
              <a:defRPr/>
            </a:pPr>
            <a:r>
              <a:rPr lang="en-US" b="1" dirty="0" err="1" smtClean="0">
                <a:solidFill>
                  <a:schemeClr val="bg1"/>
                </a:solidFill>
                <a:latin typeface="Balaram" pitchFamily="2" charset="0"/>
              </a:rPr>
              <a:t>pratidåçam</a:t>
            </a:r>
            <a:r>
              <a:rPr lang="en-US" b="1" dirty="0" smtClean="0">
                <a:solidFill>
                  <a:schemeClr val="bg1"/>
                </a:solidFill>
                <a:latin typeface="Balaram" pitchFamily="2" charset="0"/>
              </a:rPr>
              <a:t> </a:t>
            </a:r>
            <a:r>
              <a:rPr lang="en-US" b="1" dirty="0" err="1" smtClean="0">
                <a:solidFill>
                  <a:schemeClr val="bg1"/>
                </a:solidFill>
                <a:latin typeface="Balaram" pitchFamily="2" charset="0"/>
              </a:rPr>
              <a:t>iva</a:t>
            </a:r>
            <a:r>
              <a:rPr lang="en-US" b="1" dirty="0" smtClean="0">
                <a:solidFill>
                  <a:schemeClr val="bg1"/>
                </a:solidFill>
                <a:latin typeface="Balaram" pitchFamily="2" charset="0"/>
              </a:rPr>
              <a:t> </a:t>
            </a:r>
            <a:r>
              <a:rPr lang="en-US" b="1" dirty="0" err="1" smtClean="0">
                <a:solidFill>
                  <a:schemeClr val="bg1"/>
                </a:solidFill>
                <a:latin typeface="Balaram" pitchFamily="2" charset="0"/>
              </a:rPr>
              <a:t>naikadhärkam</a:t>
            </a:r>
            <a:r>
              <a:rPr lang="en-US" b="1" dirty="0" smtClean="0">
                <a:solidFill>
                  <a:schemeClr val="bg1"/>
                </a:solidFill>
                <a:latin typeface="Balaram" pitchFamily="2" charset="0"/>
              </a:rPr>
              <a:t> </a:t>
            </a:r>
            <a:r>
              <a:rPr lang="en-US" b="1" dirty="0" err="1" smtClean="0">
                <a:solidFill>
                  <a:schemeClr val="bg1"/>
                </a:solidFill>
                <a:latin typeface="Balaram" pitchFamily="2" charset="0"/>
              </a:rPr>
              <a:t>ekaà</a:t>
            </a:r>
            <a:endParaRPr lang="en-US" b="1" dirty="0" smtClean="0">
              <a:solidFill>
                <a:schemeClr val="bg1"/>
              </a:solidFill>
              <a:latin typeface="Balaram" pitchFamily="2" charset="0"/>
            </a:endParaRPr>
          </a:p>
          <a:p>
            <a:pPr marL="533400" indent="-533400" algn="ctr" eaLnBrk="1" hangingPunct="1">
              <a:buClrTx/>
              <a:buSzTx/>
              <a:buFont typeface="Wingdings 2"/>
              <a:buNone/>
              <a:defRPr/>
            </a:pPr>
            <a:r>
              <a:rPr lang="en-US" b="1" dirty="0" err="1" smtClean="0">
                <a:solidFill>
                  <a:schemeClr val="bg1"/>
                </a:solidFill>
                <a:latin typeface="Balaram" pitchFamily="2" charset="0"/>
              </a:rPr>
              <a:t>samadhi-gato</a:t>
            </a:r>
            <a:r>
              <a:rPr lang="en-US" b="1" dirty="0" smtClean="0">
                <a:solidFill>
                  <a:schemeClr val="bg1"/>
                </a:solidFill>
                <a:latin typeface="Balaram" pitchFamily="2" charset="0"/>
              </a:rPr>
              <a:t> '</a:t>
            </a:r>
            <a:r>
              <a:rPr lang="en-US" b="1" dirty="0" err="1" smtClean="0">
                <a:solidFill>
                  <a:schemeClr val="bg1"/>
                </a:solidFill>
                <a:latin typeface="Balaram" pitchFamily="2" charset="0"/>
              </a:rPr>
              <a:t>smi</a:t>
            </a:r>
            <a:r>
              <a:rPr lang="en-US" b="1" dirty="0" smtClean="0">
                <a:solidFill>
                  <a:schemeClr val="bg1"/>
                </a:solidFill>
                <a:latin typeface="Balaram" pitchFamily="2" charset="0"/>
              </a:rPr>
              <a:t> </a:t>
            </a:r>
            <a:r>
              <a:rPr lang="en-US" b="1" dirty="0" err="1" smtClean="0">
                <a:solidFill>
                  <a:schemeClr val="bg1"/>
                </a:solidFill>
                <a:latin typeface="Balaram" pitchFamily="2" charset="0"/>
              </a:rPr>
              <a:t>vidhüta-bheda-mohaù</a:t>
            </a:r>
            <a:endParaRPr lang="en-US" b="1" dirty="0" smtClean="0">
              <a:solidFill>
                <a:schemeClr val="bg1"/>
              </a:solidFill>
              <a:latin typeface="Balaram" pitchFamily="2" charset="0"/>
            </a:endParaRPr>
          </a:p>
          <a:p>
            <a:pPr marL="533400" indent="-533400" eaLnBrk="1" hangingPunct="1">
              <a:buClrTx/>
              <a:buSzTx/>
              <a:buFont typeface="Wingdings 2"/>
              <a:buNone/>
              <a:defRPr/>
            </a:pPr>
            <a:endParaRPr lang="en-US" b="1" dirty="0" smtClean="0">
              <a:solidFill>
                <a:srgbClr val="3333CC"/>
              </a:solidFill>
              <a:latin typeface="Balaram" pitchFamily="2" charset="0"/>
            </a:endParaRPr>
          </a:p>
          <a:p>
            <a:pPr marL="533400" indent="-533400" eaLnBrk="1" hangingPunct="1">
              <a:buClrTx/>
              <a:buSzTx/>
              <a:buFont typeface="Wingdings 2"/>
              <a:buNone/>
              <a:defRPr/>
            </a:pPr>
            <a:r>
              <a:rPr lang="en-US" b="1" dirty="0" smtClean="0">
                <a:solidFill>
                  <a:srgbClr val="3333CC"/>
                </a:solidFill>
                <a:latin typeface="Balaram" pitchFamily="2" charset="0"/>
              </a:rPr>
              <a:t>       </a:t>
            </a:r>
            <a:r>
              <a:rPr lang="en-US" b="1" dirty="0" smtClean="0">
                <a:solidFill>
                  <a:schemeClr val="bg1"/>
                </a:solidFill>
                <a:latin typeface="Balaram" pitchFamily="2" charset="0"/>
              </a:rPr>
              <a:t>Now I can meditate with full concentration upon that one Lord, </a:t>
            </a:r>
            <a:r>
              <a:rPr lang="en-US" b="1" dirty="0" err="1" smtClean="0">
                <a:solidFill>
                  <a:schemeClr val="bg1"/>
                </a:solidFill>
                <a:latin typeface="Balaram" pitchFamily="2" charset="0"/>
              </a:rPr>
              <a:t>Çré</a:t>
            </a:r>
            <a:r>
              <a:rPr lang="en-US" b="1" dirty="0" smtClean="0">
                <a:solidFill>
                  <a:schemeClr val="bg1"/>
                </a:solidFill>
                <a:latin typeface="Balaram" pitchFamily="2" charset="0"/>
              </a:rPr>
              <a:t> </a:t>
            </a:r>
            <a:r>
              <a:rPr lang="en-US" b="1" dirty="0" err="1" smtClean="0">
                <a:solidFill>
                  <a:schemeClr val="bg1"/>
                </a:solidFill>
                <a:latin typeface="Balaram" pitchFamily="2" charset="0"/>
              </a:rPr>
              <a:t>Kåñëa</a:t>
            </a:r>
            <a:r>
              <a:rPr lang="en-US" b="1" dirty="0" smtClean="0">
                <a:solidFill>
                  <a:schemeClr val="bg1"/>
                </a:solidFill>
                <a:latin typeface="Balaram" pitchFamily="2" charset="0"/>
              </a:rPr>
              <a:t>, now present before me because now I have transcended the misconceptions of duality in regard to His presence in everyone's heart, even in the hearts of the mental speculators. He is in everyone's heart. The sun may be perceived differently, but the sun is one.</a:t>
            </a:r>
          </a:p>
          <a:p>
            <a:pPr marL="548640" indent="-411480" eaLnBrk="1" fontAlgn="auto" hangingPunct="1">
              <a:spcAft>
                <a:spcPts val="0"/>
              </a:spcAft>
              <a:buClr>
                <a:schemeClr val="tx1">
                  <a:shade val="95000"/>
                </a:schemeClr>
              </a:buClr>
              <a:buFont typeface="Wingdings 2" pitchFamily="18" charset="2"/>
              <a:buNone/>
              <a:defRPr/>
            </a:pPr>
            <a:endParaRPr lang="en-US" dirty="0" smtClean="0">
              <a:solidFill>
                <a:schemeClr val="accent2"/>
              </a:solidFill>
              <a:latin typeface="Balaram" pitchFamily="2" charset="0"/>
            </a:endParaRPr>
          </a:p>
          <a:p>
            <a:pPr marL="548640" indent="-411480" eaLnBrk="1" fontAlgn="auto" hangingPunct="1">
              <a:spcAft>
                <a:spcPts val="0"/>
              </a:spcAft>
              <a:buClr>
                <a:schemeClr val="tx1">
                  <a:shade val="95000"/>
                </a:schemeClr>
              </a:buClr>
              <a:buFont typeface="Wingdings 2"/>
              <a:buChar char=""/>
              <a:defRPr/>
            </a:pPr>
            <a:endParaRPr lang="en-US" dirty="0"/>
          </a:p>
        </p:txBody>
      </p:sp>
    </p:spTree>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lstStyle/>
          <a:p>
            <a:pPr eaLnBrk="1" hangingPunct="1">
              <a:defRPr/>
            </a:pPr>
            <a:r>
              <a:rPr lang="en-US" dirty="0" smtClean="0">
                <a:solidFill>
                  <a:schemeClr val="bg1"/>
                </a:solidFill>
              </a:rPr>
              <a:t>Main</a:t>
            </a:r>
            <a:r>
              <a:rPr lang="en-US" dirty="0" smtClean="0"/>
              <a:t> </a:t>
            </a:r>
            <a:r>
              <a:rPr lang="en-US" dirty="0" smtClean="0">
                <a:solidFill>
                  <a:schemeClr val="bg1"/>
                </a:solidFill>
              </a:rPr>
              <a:t>Points</a:t>
            </a:r>
            <a:endParaRPr lang="en-US" dirty="0">
              <a:solidFill>
                <a:schemeClr val="bg1"/>
              </a:solidFill>
            </a:endParaRPr>
          </a:p>
        </p:txBody>
      </p:sp>
      <p:sp>
        <p:nvSpPr>
          <p:cNvPr id="79874" name="Content Placeholder 2"/>
          <p:cNvSpPr>
            <a:spLocks noGrp="1"/>
          </p:cNvSpPr>
          <p:nvPr>
            <p:ph idx="1"/>
          </p:nvPr>
        </p:nvSpPr>
        <p:spPr>
          <a:xfrm>
            <a:off x="457200" y="914400"/>
            <a:ext cx="8229600" cy="5791200"/>
          </a:xfrm>
        </p:spPr>
        <p:txBody>
          <a:bodyPr/>
          <a:lstStyle/>
          <a:p>
            <a:pPr eaLnBrk="1" hangingPunct="1">
              <a:buFont typeface="Wingdings 2" pitchFamily="18" charset="2"/>
              <a:buNone/>
            </a:pPr>
            <a:r>
              <a:rPr lang="en-US" sz="2400" b="1" smtClean="0">
                <a:solidFill>
                  <a:srgbClr val="0811C8"/>
                </a:solidFill>
                <a:latin typeface="Balaram" pitchFamily="2" charset="0"/>
              </a:rPr>
              <a:t>What are the misconceptions of duality being addressed in this verse?</a:t>
            </a:r>
          </a:p>
          <a:p>
            <a:pPr eaLnBrk="1" hangingPunct="1">
              <a:buFont typeface="Wingdings 2" pitchFamily="18" charset="2"/>
              <a:buNone/>
            </a:pPr>
            <a:r>
              <a:rPr lang="en-US" sz="2400" b="1" u="sng" smtClean="0">
                <a:solidFill>
                  <a:schemeClr val="bg1"/>
                </a:solidFill>
                <a:latin typeface="Balaram" pitchFamily="2" charset="0"/>
              </a:rPr>
              <a:t>Misconception 1</a:t>
            </a:r>
            <a:r>
              <a:rPr lang="en-US" sz="2400" u="sng" smtClean="0">
                <a:solidFill>
                  <a:schemeClr val="bg1"/>
                </a:solidFill>
                <a:latin typeface="Balaram" pitchFamily="2" charset="0"/>
              </a:rPr>
              <a:t>:</a:t>
            </a:r>
            <a:r>
              <a:rPr lang="en-US" sz="2400" smtClean="0">
                <a:solidFill>
                  <a:schemeClr val="bg1"/>
                </a:solidFill>
                <a:latin typeface="Balaram" pitchFamily="2" charset="0"/>
              </a:rPr>
              <a:t>  To see Brahmajyoti and Paramatma as different from Krsna</a:t>
            </a:r>
          </a:p>
          <a:p>
            <a:pPr eaLnBrk="1" hangingPunct="1">
              <a:buFont typeface="Wingdings 2" pitchFamily="18" charset="2"/>
              <a:buNone/>
            </a:pPr>
            <a:r>
              <a:rPr lang="en-US" sz="2400" b="1" u="sng" smtClean="0">
                <a:solidFill>
                  <a:schemeClr val="bg1"/>
                </a:solidFill>
                <a:latin typeface="Balaram" pitchFamily="2" charset="0"/>
              </a:rPr>
              <a:t>Correct Understanding</a:t>
            </a:r>
            <a:r>
              <a:rPr lang="en-US" sz="2400" u="sng" smtClean="0">
                <a:solidFill>
                  <a:schemeClr val="bg1"/>
                </a:solidFill>
                <a:latin typeface="Balaram" pitchFamily="2" charset="0"/>
              </a:rPr>
              <a:t>: </a:t>
            </a:r>
            <a:r>
              <a:rPr lang="en-US" sz="2400" smtClean="0">
                <a:solidFill>
                  <a:schemeClr val="bg1"/>
                </a:solidFill>
                <a:latin typeface="Balaram" pitchFamily="2" charset="0"/>
              </a:rPr>
              <a:t>Absolute Truth is one. There is no difference between Him and His personal glow, brahmajyoti or His plenary portions as Paramatma</a:t>
            </a:r>
          </a:p>
          <a:p>
            <a:pPr eaLnBrk="1" hangingPunct="1">
              <a:buFont typeface="Wingdings 2" pitchFamily="18" charset="2"/>
              <a:buNone/>
            </a:pPr>
            <a:r>
              <a:rPr lang="en-US" sz="2400" smtClean="0">
                <a:solidFill>
                  <a:schemeClr val="bg1"/>
                </a:solidFill>
                <a:latin typeface="Balaram" pitchFamily="2" charset="0"/>
              </a:rPr>
              <a:t>      Example of the sun</a:t>
            </a:r>
          </a:p>
          <a:p>
            <a:pPr eaLnBrk="1" hangingPunct="1">
              <a:buFont typeface="Wingdings 2" pitchFamily="18" charset="2"/>
              <a:buNone/>
            </a:pPr>
            <a:r>
              <a:rPr lang="en-US" sz="2400" b="1" u="sng" smtClean="0">
                <a:solidFill>
                  <a:schemeClr val="bg1"/>
                </a:solidFill>
                <a:latin typeface="Balaram" pitchFamily="2" charset="0"/>
              </a:rPr>
              <a:t>Misconception 2:</a:t>
            </a:r>
            <a:r>
              <a:rPr lang="en-US" sz="2400" smtClean="0">
                <a:solidFill>
                  <a:schemeClr val="bg1"/>
                </a:solidFill>
                <a:latin typeface="Balaram" pitchFamily="2" charset="0"/>
              </a:rPr>
              <a:t> Krsna of Vrindavan(Syamasundara) is different from Krsna at the battlefield of Kuruksetra(Partha-sarathi)</a:t>
            </a:r>
          </a:p>
          <a:p>
            <a:pPr eaLnBrk="1" hangingPunct="1">
              <a:buFont typeface="Wingdings 2" pitchFamily="18" charset="2"/>
              <a:buNone/>
            </a:pPr>
            <a:r>
              <a:rPr lang="en-US" sz="2400" b="1" u="sng" smtClean="0">
                <a:solidFill>
                  <a:schemeClr val="bg1"/>
                </a:solidFill>
                <a:latin typeface="Balaram" pitchFamily="2" charset="0"/>
              </a:rPr>
              <a:t>Correct Understanding: </a:t>
            </a:r>
            <a:r>
              <a:rPr lang="en-US" sz="2400" smtClean="0">
                <a:solidFill>
                  <a:schemeClr val="bg1"/>
                </a:solidFill>
                <a:latin typeface="Balaram" pitchFamily="2" charset="0"/>
              </a:rPr>
              <a:t>Krsna is both Paratha-sarathi and Syamasundara.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lstStyle/>
          <a:p>
            <a:pPr eaLnBrk="1" hangingPunct="1">
              <a:defRPr/>
            </a:pPr>
            <a:r>
              <a:rPr lang="en-US" sz="3200" dirty="0" smtClean="0">
                <a:solidFill>
                  <a:schemeClr val="bg1"/>
                </a:solidFill>
              </a:rPr>
              <a:t>Srila</a:t>
            </a:r>
            <a:r>
              <a:rPr lang="en-US" sz="3200" dirty="0" smtClean="0"/>
              <a:t> </a:t>
            </a:r>
            <a:r>
              <a:rPr lang="en-US" sz="3200" dirty="0" smtClean="0">
                <a:solidFill>
                  <a:schemeClr val="bg1"/>
                </a:solidFill>
              </a:rPr>
              <a:t>Prabhupada’s</a:t>
            </a:r>
            <a:r>
              <a:rPr lang="en-US" sz="3200" dirty="0" smtClean="0"/>
              <a:t> </a:t>
            </a:r>
            <a:r>
              <a:rPr lang="en-US" sz="3200" dirty="0" smtClean="0">
                <a:solidFill>
                  <a:schemeClr val="bg1"/>
                </a:solidFill>
              </a:rPr>
              <a:t>Purport</a:t>
            </a:r>
            <a:r>
              <a:rPr lang="en-US" sz="3200" dirty="0" smtClean="0"/>
              <a:t/>
            </a:r>
            <a:br>
              <a:rPr lang="en-US" sz="3200" dirty="0" smtClean="0"/>
            </a:br>
            <a:r>
              <a:rPr lang="en-US" sz="3200" dirty="0" smtClean="0">
                <a:solidFill>
                  <a:schemeClr val="bg1"/>
                </a:solidFill>
              </a:rPr>
              <a:t>1.9.42</a:t>
            </a:r>
            <a:endParaRPr lang="en-US" sz="3200" dirty="0">
              <a:solidFill>
                <a:schemeClr val="bg1"/>
              </a:solidFill>
            </a:endParaRPr>
          </a:p>
        </p:txBody>
      </p:sp>
      <p:sp>
        <p:nvSpPr>
          <p:cNvPr id="81922" name="Content Placeholder 2"/>
          <p:cNvSpPr>
            <a:spLocks noGrp="1"/>
          </p:cNvSpPr>
          <p:nvPr>
            <p:ph idx="1"/>
          </p:nvPr>
        </p:nvSpPr>
        <p:spPr>
          <a:xfrm>
            <a:off x="228600" y="1219200"/>
            <a:ext cx="8458200" cy="5410200"/>
          </a:xfrm>
        </p:spPr>
        <p:txBody>
          <a:bodyPr/>
          <a:lstStyle/>
          <a:p>
            <a:pPr eaLnBrk="1" hangingPunct="1">
              <a:buFont typeface="Wingdings 2" pitchFamily="18" charset="2"/>
              <a:buNone/>
            </a:pPr>
            <a:r>
              <a:rPr lang="en-US" smtClean="0">
                <a:solidFill>
                  <a:schemeClr val="bg1"/>
                </a:solidFill>
              </a:rPr>
              <a:t>“</a:t>
            </a:r>
            <a:r>
              <a:rPr lang="en-US" sz="2600" b="1" smtClean="0">
                <a:solidFill>
                  <a:schemeClr val="bg1"/>
                </a:solidFill>
                <a:latin typeface="Balaram" pitchFamily="2" charset="0"/>
              </a:rPr>
              <a:t>This misconception of duality is completely removed from the mind of Bhéñmadeva, and he is now satisfied that it is Lord Çré Kåñëa only who is all in all in everything. This enlightenment is attained by the great mahätmäs or devotees, as it is stated in Bhagavad-gétä (7.19) that Väsudeva is all in all in everything and that there is no existence of anything without Väsudeva. Väsudeva, or Lord Çré Kåñëa, is the original Supreme Person, as now confirmed by a mahäjana, and therefore both the neophytes and the pure devotees must try to follow in his footsteps. That is the way of the devotional line”.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1066800"/>
          </a:xfrm>
        </p:spPr>
        <p:txBody>
          <a:bodyPr>
            <a:normAutofit fontScale="90000"/>
          </a:bodyPr>
          <a:lstStyle/>
          <a:p>
            <a:pPr eaLnBrk="1" hangingPunct="1">
              <a:defRPr/>
            </a:pPr>
            <a:r>
              <a:rPr lang="en-US" dirty="0" smtClean="0">
                <a:solidFill>
                  <a:schemeClr val="bg1"/>
                </a:solidFill>
              </a:rPr>
              <a:t>Take Home Points from this verses(1.9.34-42)</a:t>
            </a:r>
            <a:endParaRPr lang="en-US" dirty="0">
              <a:solidFill>
                <a:schemeClr val="bg1"/>
              </a:solidFill>
            </a:endParaRPr>
          </a:p>
        </p:txBody>
      </p:sp>
      <p:sp>
        <p:nvSpPr>
          <p:cNvPr id="3" name="Content Placeholder 2"/>
          <p:cNvSpPr>
            <a:spLocks noGrp="1"/>
          </p:cNvSpPr>
          <p:nvPr>
            <p:ph idx="1"/>
          </p:nvPr>
        </p:nvSpPr>
        <p:spPr>
          <a:xfrm>
            <a:off x="152400" y="1295400"/>
            <a:ext cx="8534400" cy="5013325"/>
          </a:xfrm>
        </p:spPr>
        <p:txBody>
          <a:bodyPr/>
          <a:lstStyle/>
          <a:p>
            <a:pPr marL="650875" indent="-514350" eaLnBrk="1" hangingPunct="1">
              <a:buClr>
                <a:schemeClr val="bg1"/>
              </a:buClr>
              <a:buFont typeface="Wingdings 2" pitchFamily="18" charset="2"/>
              <a:buAutoNum type="arabicPeriod"/>
              <a:defRPr/>
            </a:pPr>
            <a:r>
              <a:rPr lang="en-US" sz="2400" dirty="0" smtClean="0">
                <a:solidFill>
                  <a:schemeClr val="bg1"/>
                </a:solidFill>
                <a:latin typeface="Balaram" pitchFamily="2" charset="0"/>
              </a:rPr>
              <a:t>Importance of meditation on the personal feature of the Lord</a:t>
            </a:r>
          </a:p>
          <a:p>
            <a:pPr marL="650875" indent="-514350" eaLnBrk="1" hangingPunct="1">
              <a:buClr>
                <a:schemeClr val="bg1"/>
              </a:buClr>
              <a:buFont typeface="Wingdings 2" pitchFamily="18" charset="2"/>
              <a:buAutoNum type="arabicPeriod"/>
              <a:defRPr/>
            </a:pPr>
            <a:r>
              <a:rPr lang="en-US" sz="2400" dirty="0" smtClean="0">
                <a:solidFill>
                  <a:schemeClr val="bg1"/>
                </a:solidFill>
                <a:latin typeface="Balaram" pitchFamily="2" charset="0"/>
              </a:rPr>
              <a:t>The Lord is Bhavagrahi-the Lord who accepts the devotional attitude of His devotee. Important to have the right consciousness while doing service</a:t>
            </a:r>
          </a:p>
          <a:p>
            <a:pPr marL="650875" indent="-514350" eaLnBrk="1" hangingPunct="1">
              <a:buClr>
                <a:schemeClr val="bg1"/>
              </a:buClr>
              <a:buFont typeface="Wingdings 2" pitchFamily="18" charset="2"/>
              <a:buAutoNum type="arabicPeriod"/>
              <a:defRPr/>
            </a:pPr>
            <a:r>
              <a:rPr lang="en-US" sz="2400" dirty="0" smtClean="0">
                <a:solidFill>
                  <a:schemeClr val="bg1"/>
                </a:solidFill>
                <a:latin typeface="Balaram" pitchFamily="2" charset="0"/>
              </a:rPr>
              <a:t>Accepting the Lord’s will in our lives</a:t>
            </a:r>
          </a:p>
          <a:p>
            <a:pPr marL="650875" indent="-514350" eaLnBrk="1" hangingPunct="1">
              <a:buClr>
                <a:schemeClr val="bg1"/>
              </a:buClr>
              <a:buFont typeface="Wingdings 2" pitchFamily="18" charset="2"/>
              <a:buAutoNum type="arabicPeriod"/>
              <a:defRPr/>
            </a:pPr>
            <a:r>
              <a:rPr lang="en-US" sz="2400" dirty="0" smtClean="0">
                <a:solidFill>
                  <a:schemeClr val="bg1"/>
                </a:solidFill>
                <a:latin typeface="Balaram" pitchFamily="2" charset="0"/>
              </a:rPr>
              <a:t>Prepare ourselves to become an useful instrument in the hands of devotees, Spiritual Master and </a:t>
            </a:r>
            <a:r>
              <a:rPr lang="en-US" sz="2400" dirty="0" err="1" smtClean="0">
                <a:solidFill>
                  <a:schemeClr val="bg1"/>
                </a:solidFill>
                <a:latin typeface="Balaram" pitchFamily="2" charset="0"/>
              </a:rPr>
              <a:t>Krsna</a:t>
            </a:r>
            <a:endParaRPr lang="en-US" sz="2400" dirty="0" smtClean="0">
              <a:solidFill>
                <a:schemeClr val="bg1"/>
              </a:solidFill>
              <a:latin typeface="Balaram" pitchFamily="2" charset="0"/>
            </a:endParaRPr>
          </a:p>
          <a:p>
            <a:pPr marL="650875" indent="-514350" eaLnBrk="1" hangingPunct="1">
              <a:buClr>
                <a:schemeClr val="bg1"/>
              </a:buClr>
              <a:buFont typeface="Wingdings 2" pitchFamily="18" charset="2"/>
              <a:buAutoNum type="arabicPeriod"/>
              <a:defRPr/>
            </a:pPr>
            <a:r>
              <a:rPr lang="en-US" sz="2400" dirty="0" smtClean="0">
                <a:solidFill>
                  <a:schemeClr val="bg1"/>
                </a:solidFill>
                <a:latin typeface="Balaram" pitchFamily="2" charset="0"/>
              </a:rPr>
              <a:t>Importance of prayers/meditation in our life</a:t>
            </a:r>
          </a:p>
          <a:p>
            <a:pPr marL="650875" indent="-514350" eaLnBrk="1" hangingPunct="1">
              <a:buClr>
                <a:schemeClr val="bg1"/>
              </a:buClr>
              <a:buFont typeface="Wingdings 2" pitchFamily="18" charset="2"/>
              <a:buAutoNum type="arabicPeriod"/>
              <a:defRPr/>
            </a:pPr>
            <a:r>
              <a:rPr lang="en-US" sz="2400" dirty="0" smtClean="0">
                <a:solidFill>
                  <a:schemeClr val="bg1"/>
                </a:solidFill>
                <a:latin typeface="Balaram" pitchFamily="2" charset="0"/>
              </a:rPr>
              <a:t>Mood of our prayers</a:t>
            </a:r>
          </a:p>
          <a:p>
            <a:pPr marL="650875" indent="-514350" eaLnBrk="1" hangingPunct="1">
              <a:buClr>
                <a:schemeClr val="bg1"/>
              </a:buClr>
              <a:buFont typeface="Wingdings 2" pitchFamily="18" charset="2"/>
              <a:buAutoNum type="arabicPeriod"/>
              <a:defRPr/>
            </a:pPr>
            <a:r>
              <a:rPr lang="en-US" sz="2400" dirty="0" smtClean="0">
                <a:solidFill>
                  <a:schemeClr val="bg1"/>
                </a:solidFill>
                <a:latin typeface="Balaram" pitchFamily="2" charset="0"/>
              </a:rPr>
              <a:t>Preparing our life to pass the final test- death</a:t>
            </a:r>
          </a:p>
          <a:p>
            <a:pPr marL="650875" indent="-514350" eaLnBrk="1" hangingPunct="1">
              <a:buFont typeface="Wingdings 2" pitchFamily="18" charset="2"/>
              <a:buNone/>
              <a:defRPr/>
            </a:pPr>
            <a:endParaRPr lang="en-US" sz="2400" dirty="0" smtClean="0">
              <a:solidFill>
                <a:schemeClr val="bg1"/>
              </a:solidFill>
              <a:latin typeface="Balaram" pitchFamily="2" charset="0"/>
            </a:endParaRPr>
          </a:p>
          <a:p>
            <a:pPr marL="650875" indent="-514350" eaLnBrk="1" hangingPunct="1">
              <a:buFont typeface="Wingdings 2" pitchFamily="18" charset="2"/>
              <a:buAutoNum type="arabicPeriod"/>
              <a:defRPr/>
            </a:pPr>
            <a:endParaRPr lang="en-US" sz="2400" dirty="0" smtClean="0">
              <a:solidFill>
                <a:schemeClr val="bg1"/>
              </a:solidFill>
              <a:latin typeface="Balaram" pitchFamily="2" charset="0"/>
            </a:endParaRPr>
          </a:p>
          <a:p>
            <a:pPr marL="650875" indent="-514350" eaLnBrk="1" hangingPunct="1">
              <a:buFont typeface="Wingdings 2" pitchFamily="18" charset="2"/>
              <a:buAutoNum type="arabicPeriod"/>
              <a:defRPr/>
            </a:pPr>
            <a:endParaRPr lang="en-US" sz="2400" dirty="0" smtClean="0">
              <a:solidFill>
                <a:schemeClr val="bg1"/>
              </a:solidFill>
              <a:latin typeface="Balaram" pitchFamily="2" charset="0"/>
            </a:endParaRPr>
          </a:p>
          <a:p>
            <a:pPr marL="650875" indent="-514350" eaLnBrk="1" hangingPunct="1">
              <a:buFont typeface="Wingdings 2" pitchFamily="18" charset="2"/>
              <a:buAutoNum type="arabicPeriod"/>
              <a:defRPr/>
            </a:pPr>
            <a:endParaRPr lang="en-US" dirty="0" smtClean="0">
              <a:solidFill>
                <a:schemeClr val="bg1"/>
              </a:solidFill>
            </a:endParaRPr>
          </a:p>
          <a:p>
            <a:pPr eaLnBrk="1" hangingPunct="1">
              <a:buFont typeface="Wingdings 2" pitchFamily="18" charset="2"/>
              <a:buNone/>
              <a:defRPr/>
            </a:pPr>
            <a:r>
              <a:rPr lang="en-US" dirty="0" smtClean="0">
                <a:solidFill>
                  <a:schemeClr val="bg1"/>
                </a:solidFill>
              </a:rPr>
              <a:t>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Autofit/>
          </a:bodyPr>
          <a:lstStyle/>
          <a:p>
            <a:pPr eaLnBrk="1" hangingPunct="1">
              <a:defRPr/>
            </a:pPr>
            <a:r>
              <a:rPr lang="en-US" sz="2800" dirty="0" smtClean="0">
                <a:solidFill>
                  <a:schemeClr val="bg1"/>
                </a:solidFill>
                <a:latin typeface="Balaram" pitchFamily="2" charset="0"/>
              </a:rPr>
              <a:t>Part of an Interview w/H.H </a:t>
            </a:r>
            <a:r>
              <a:rPr lang="en-US" sz="2800" dirty="0" err="1" smtClean="0">
                <a:solidFill>
                  <a:schemeClr val="bg1"/>
                </a:solidFill>
                <a:latin typeface="Balaram" pitchFamily="2" charset="0"/>
              </a:rPr>
              <a:t>Bhakti</a:t>
            </a:r>
            <a:r>
              <a:rPr lang="en-US" sz="2800" dirty="0" smtClean="0">
                <a:solidFill>
                  <a:schemeClr val="bg1"/>
                </a:solidFill>
                <a:latin typeface="Balaram" pitchFamily="2" charset="0"/>
              </a:rPr>
              <a:t> </a:t>
            </a:r>
            <a:r>
              <a:rPr lang="en-US" sz="2800" dirty="0" err="1" smtClean="0">
                <a:solidFill>
                  <a:schemeClr val="bg1"/>
                </a:solidFill>
                <a:latin typeface="Balaram" pitchFamily="2" charset="0"/>
              </a:rPr>
              <a:t>Tirtha</a:t>
            </a:r>
            <a:r>
              <a:rPr lang="en-US" sz="2800" dirty="0" smtClean="0">
                <a:solidFill>
                  <a:schemeClr val="bg1"/>
                </a:solidFill>
                <a:latin typeface="Balaram" pitchFamily="2" charset="0"/>
              </a:rPr>
              <a:t> Swami</a:t>
            </a:r>
            <a:endParaRPr lang="en-US" sz="2800" dirty="0">
              <a:solidFill>
                <a:schemeClr val="bg1"/>
              </a:solidFill>
              <a:latin typeface="Balaram" pitchFamily="2" charset="0"/>
            </a:endParaRPr>
          </a:p>
        </p:txBody>
      </p:sp>
      <p:sp>
        <p:nvSpPr>
          <p:cNvPr id="84994" name="Content Placeholder 2"/>
          <p:cNvSpPr>
            <a:spLocks noGrp="1"/>
          </p:cNvSpPr>
          <p:nvPr>
            <p:ph idx="1"/>
          </p:nvPr>
        </p:nvSpPr>
        <p:spPr>
          <a:xfrm>
            <a:off x="457200" y="762000"/>
            <a:ext cx="8229600" cy="6553200"/>
          </a:xfrm>
        </p:spPr>
        <p:txBody>
          <a:bodyPr/>
          <a:lstStyle/>
          <a:p>
            <a:pPr eaLnBrk="1" hangingPunct="1">
              <a:buFont typeface="Wingdings 2" pitchFamily="18" charset="2"/>
              <a:buNone/>
            </a:pPr>
            <a:r>
              <a:rPr lang="en-US" sz="2000" b="1" smtClean="0">
                <a:solidFill>
                  <a:schemeClr val="bg1"/>
                </a:solidFill>
                <a:latin typeface="Balaram" pitchFamily="2" charset="0"/>
              </a:rPr>
              <a:t>Divyambara dd</a:t>
            </a:r>
            <a:r>
              <a:rPr lang="en-US" sz="2000" smtClean="0">
                <a:solidFill>
                  <a:schemeClr val="bg1"/>
                </a:solidFill>
                <a:latin typeface="Balaram" pitchFamily="2" charset="0"/>
              </a:rPr>
              <a:t>: Praying for devotees, who are ill or in difficulty…</a:t>
            </a:r>
          </a:p>
          <a:p>
            <a:pPr eaLnBrk="1" hangingPunct="1">
              <a:buFont typeface="Wingdings 2" pitchFamily="18" charset="2"/>
              <a:buNone/>
            </a:pPr>
            <a:r>
              <a:rPr lang="en-US" sz="2000" smtClean="0">
                <a:solidFill>
                  <a:schemeClr val="bg1"/>
                </a:solidFill>
                <a:latin typeface="Balaram" pitchFamily="2" charset="0"/>
              </a:rPr>
              <a:t>    </a:t>
            </a:r>
            <a:r>
              <a:rPr lang="en-US" sz="2000" b="1" smtClean="0">
                <a:solidFill>
                  <a:schemeClr val="bg1"/>
                </a:solidFill>
                <a:latin typeface="Balaram" pitchFamily="2" charset="0"/>
              </a:rPr>
              <a:t>Bhakti-tirtha Swami</a:t>
            </a:r>
            <a:r>
              <a:rPr lang="en-US" sz="2000" smtClean="0">
                <a:solidFill>
                  <a:schemeClr val="bg1"/>
                </a:solidFill>
                <a:latin typeface="Balaram" pitchFamily="2" charset="0"/>
              </a:rPr>
              <a:t>: You should never be karma-kandic.. Our position is trying to be beyond. And that’s what causes a problem. That especially devotees from Christian backgrounds are so much in the habit of the whole idea of prayer is asking for something. I saw it in my own life—I was so much in the background of consciously praying every day out loud but more for something. When I became a devotee, I was just considering, I’m chanting Hare Krsna now and that’s the maha-prayer, so that’s it.</a:t>
            </a:r>
          </a:p>
          <a:p>
            <a:pPr eaLnBrk="1" hangingPunct="1">
              <a:buFont typeface="Wingdings 2" pitchFamily="18" charset="2"/>
              <a:buNone/>
            </a:pPr>
            <a:r>
              <a:rPr lang="en-US" sz="2000" smtClean="0">
                <a:solidFill>
                  <a:schemeClr val="bg1"/>
                </a:solidFill>
                <a:latin typeface="Balaram" pitchFamily="2" charset="0"/>
              </a:rPr>
              <a:t>       But then what is going on in the rest of the day with the mind. How much is good to have more control of the mind by focusing it on different prayers. So then when a devotee is ill, or in some difficulty, or in some particular situation, we have to pray that Krsna helps that devotee in that specific way if it’s going to help that devotee’s spiritual life. Or to help that devotee in such a way to help his spiritual life. Also to prayer that whatever is going to help that devotee in being a better devotee.</a:t>
            </a:r>
          </a:p>
          <a:p>
            <a:pPr eaLnBrk="1" hangingPunct="1"/>
            <a:endParaRPr lang="en-US" sz="2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normAutofit fontScale="90000"/>
          </a:bodyPr>
          <a:lstStyle/>
          <a:p>
            <a:pPr eaLnBrk="1" hangingPunct="1">
              <a:defRPr/>
            </a:pPr>
            <a:endParaRPr lang="en-US" dirty="0"/>
          </a:p>
        </p:txBody>
      </p:sp>
      <p:sp>
        <p:nvSpPr>
          <p:cNvPr id="86018" name="Content Placeholder 2"/>
          <p:cNvSpPr>
            <a:spLocks noGrp="1"/>
          </p:cNvSpPr>
          <p:nvPr>
            <p:ph idx="1"/>
          </p:nvPr>
        </p:nvSpPr>
        <p:spPr>
          <a:xfrm>
            <a:off x="457200" y="228600"/>
            <a:ext cx="8229600" cy="6080125"/>
          </a:xfrm>
        </p:spPr>
        <p:txBody>
          <a:bodyPr/>
          <a:lstStyle/>
          <a:p>
            <a:pPr eaLnBrk="1" hangingPunct="1">
              <a:buFont typeface="Wingdings 2" pitchFamily="18" charset="2"/>
              <a:buNone/>
            </a:pPr>
            <a:r>
              <a:rPr lang="en-US" sz="2000" b="1" smtClean="0">
                <a:solidFill>
                  <a:schemeClr val="bg1"/>
                </a:solidFill>
                <a:latin typeface="Balaram" pitchFamily="2" charset="0"/>
              </a:rPr>
              <a:t>Divyambara dd:</a:t>
            </a:r>
            <a:r>
              <a:rPr lang="en-US" sz="2000" smtClean="0">
                <a:solidFill>
                  <a:schemeClr val="bg1"/>
                </a:solidFill>
                <a:latin typeface="Balaram" pitchFamily="2" charset="0"/>
              </a:rPr>
              <a:t> Also your daily prayer is that whatever I need to experience to be a better servant, let it happen or come to me.</a:t>
            </a:r>
          </a:p>
          <a:p>
            <a:pPr eaLnBrk="1" hangingPunct="1">
              <a:buFont typeface="Wingdings 2" pitchFamily="18" charset="2"/>
              <a:buNone/>
            </a:pPr>
            <a:r>
              <a:rPr lang="en-US" sz="2000" b="1" smtClean="0">
                <a:solidFill>
                  <a:schemeClr val="bg1"/>
                </a:solidFill>
                <a:latin typeface="Balaram" pitchFamily="2" charset="0"/>
              </a:rPr>
              <a:t>Bhakti-tirtha Swami:</a:t>
            </a:r>
            <a:r>
              <a:rPr lang="en-US" sz="2000" smtClean="0">
                <a:solidFill>
                  <a:schemeClr val="bg1"/>
                </a:solidFill>
                <a:latin typeface="Balaram" pitchFamily="2" charset="0"/>
              </a:rPr>
              <a:t> Yeah. On the back I think of my Beggar I and II, I have it in my bathrooms in all my places framed so that I would repeat it or try to reflect on it as a daily meditation. Sometimes I just pray in my own words, of course and beg a prayer in the ten different kinds of Vaisnava prayers and I just [?] in my own words.</a:t>
            </a:r>
          </a:p>
          <a:p>
            <a:pPr eaLnBrk="1" hangingPunct="1">
              <a:buFont typeface="Wingdings 2" pitchFamily="18" charset="2"/>
              <a:buNone/>
            </a:pPr>
            <a:r>
              <a:rPr lang="en-US" sz="2000" b="1" smtClean="0">
                <a:solidFill>
                  <a:schemeClr val="bg1"/>
                </a:solidFill>
                <a:latin typeface="Balaram" pitchFamily="2" charset="0"/>
              </a:rPr>
              <a:t>Divyambara dd:</a:t>
            </a:r>
            <a:r>
              <a:rPr lang="en-US" sz="2000" smtClean="0">
                <a:solidFill>
                  <a:schemeClr val="bg1"/>
                </a:solidFill>
                <a:latin typeface="Balaram" pitchFamily="2" charset="0"/>
              </a:rPr>
              <a:t> Please share some of your realization and experience of the Lord’s reciprocation to your prayer. Sometimes you would say, “Be careful what you pray for.”</a:t>
            </a:r>
          </a:p>
          <a:p>
            <a:pPr eaLnBrk="1" hangingPunct="1">
              <a:buFont typeface="Wingdings 2" pitchFamily="18" charset="2"/>
              <a:buNone/>
            </a:pPr>
            <a:r>
              <a:rPr lang="en-US" sz="2000" b="1" smtClean="0">
                <a:solidFill>
                  <a:schemeClr val="bg1"/>
                </a:solidFill>
                <a:latin typeface="Balaram" pitchFamily="2" charset="0"/>
              </a:rPr>
              <a:t>Bhakti-tirtha Swami:</a:t>
            </a:r>
            <a:r>
              <a:rPr lang="en-US" sz="2000" smtClean="0">
                <a:solidFill>
                  <a:schemeClr val="bg1"/>
                </a:solidFill>
                <a:latin typeface="Balaram" pitchFamily="2" charset="0"/>
              </a:rPr>
              <a:t> In my own life I’ve prayed mostly to be forced. The general theme underlining my prayers and my way of trying to serve, I pray to be forced to experience whatever is necessary to be at the right place at the right time as much as possible, to be limited with what free will of mine may cause a problem. Even though it’s hard… It’s easy to say it but it’s hard to accept fully just being pushed into situations or put into situations. But my basic mood of prayer is, I know what I want, You know what I need, therefore bring on me what I need. And then I try to keep this internal dialog with this internal mantra.</a:t>
            </a:r>
          </a:p>
          <a:p>
            <a:pPr eaLnBrk="1" hangingPunct="1"/>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bg1"/>
                </a:solidFill>
              </a:rPr>
              <a:t>References</a:t>
            </a:r>
            <a:endParaRPr lang="en-US" dirty="0">
              <a:solidFill>
                <a:schemeClr val="bg1"/>
              </a:solidFill>
            </a:endParaRPr>
          </a:p>
        </p:txBody>
      </p:sp>
      <p:sp>
        <p:nvSpPr>
          <p:cNvPr id="87042" name="Content Placeholder 2"/>
          <p:cNvSpPr>
            <a:spLocks noGrp="1"/>
          </p:cNvSpPr>
          <p:nvPr>
            <p:ph idx="1"/>
          </p:nvPr>
        </p:nvSpPr>
        <p:spPr/>
        <p:txBody>
          <a:bodyPr/>
          <a:lstStyle/>
          <a:p>
            <a:pPr eaLnBrk="1" hangingPunct="1">
              <a:buClr>
                <a:schemeClr val="bg1"/>
              </a:buClr>
              <a:buFont typeface="Wingdings" pitchFamily="2" charset="2"/>
              <a:buChar char="Ø"/>
            </a:pPr>
            <a:r>
              <a:rPr lang="en-US" b="1" smtClean="0">
                <a:solidFill>
                  <a:schemeClr val="bg1"/>
                </a:solidFill>
              </a:rPr>
              <a:t>Unveiling His Lotus feet – HG Bhurijana prabhu</a:t>
            </a:r>
          </a:p>
          <a:p>
            <a:pPr eaLnBrk="1" hangingPunct="1">
              <a:buClr>
                <a:schemeClr val="bg1"/>
              </a:buClr>
              <a:buFont typeface="Wingdings" pitchFamily="2" charset="2"/>
              <a:buChar char="Ø"/>
            </a:pPr>
            <a:r>
              <a:rPr lang="en-US" b="1" smtClean="0">
                <a:solidFill>
                  <a:schemeClr val="bg1"/>
                </a:solidFill>
                <a:hlinkClick r:id="rId3"/>
              </a:rPr>
              <a:t>www.romapadaswami.com</a:t>
            </a:r>
            <a:endParaRPr lang="en-US" b="1" smtClean="0">
              <a:solidFill>
                <a:schemeClr val="bg1"/>
              </a:solidFill>
            </a:endParaRPr>
          </a:p>
          <a:p>
            <a:pPr eaLnBrk="1" hangingPunct="1">
              <a:buClr>
                <a:schemeClr val="bg1"/>
              </a:buClr>
              <a:buFont typeface="Wingdings" pitchFamily="2" charset="2"/>
              <a:buChar char="Ø"/>
            </a:pPr>
            <a:r>
              <a:rPr lang="en-US" b="1" smtClean="0">
                <a:solidFill>
                  <a:schemeClr val="bg1"/>
                </a:solidFill>
              </a:rPr>
              <a:t>http://www.dandavats.com/?p=166</a:t>
            </a:r>
          </a:p>
          <a:p>
            <a:pPr eaLnBrk="1" hangingPunct="1">
              <a:buClr>
                <a:schemeClr val="bg1"/>
              </a:buClr>
              <a:buFont typeface="Wingdings" pitchFamily="2" charset="2"/>
              <a:buChar char="Ø"/>
            </a:pPr>
            <a:endParaRPr lang="en-US" b="1" smtClean="0">
              <a:solidFill>
                <a:schemeClr val="bg1"/>
              </a:solidFill>
            </a:endParaRPr>
          </a:p>
          <a:p>
            <a:pPr eaLnBrk="1" hangingPunct="1">
              <a:buClr>
                <a:schemeClr val="bg1"/>
              </a:buClr>
              <a:buFont typeface="Wingdings" pitchFamily="2" charset="2"/>
              <a:buChar char="Ø"/>
            </a:pPr>
            <a:endParaRPr lang="en-US" b="1" smtClean="0">
              <a:solidFill>
                <a:schemeClr val="bg1"/>
              </a:solidFill>
            </a:endParaRPr>
          </a:p>
          <a:p>
            <a:pPr eaLnBrk="1" hangingPunct="1">
              <a:buClr>
                <a:schemeClr val="bg1"/>
              </a:buClr>
              <a:buFont typeface="Wingdings" pitchFamily="2" charset="2"/>
              <a:buChar char="Ø"/>
            </a:pPr>
            <a:endParaRPr lang="en-US" b="1" smtClean="0">
              <a:solidFill>
                <a:schemeClr val="bg1"/>
              </a:solidFill>
            </a:endParaRPr>
          </a:p>
          <a:p>
            <a:pPr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498"/>
            <a:ext cx="8229600" cy="937886"/>
          </a:xfrm>
        </p:spPr>
        <p:txBody>
          <a:bodyPr/>
          <a:lstStyle/>
          <a:p>
            <a:pPr eaLnBrk="1" fontAlgn="auto" hangingPunct="1">
              <a:spcAft>
                <a:spcPts val="0"/>
              </a:spcAft>
              <a:defRPr/>
            </a:pPr>
            <a:r>
              <a:rPr lang="en-US" i="1" dirty="0" smtClean="0">
                <a:solidFill>
                  <a:schemeClr val="bg2"/>
                </a:solidFill>
                <a:latin typeface="Cooper Black" pitchFamily="18" charset="0"/>
              </a:rPr>
              <a:t>RECAP….</a:t>
            </a:r>
            <a:endParaRPr lang="en-US" i="1" dirty="0">
              <a:solidFill>
                <a:schemeClr val="bg2"/>
              </a:solidFill>
              <a:latin typeface="Cooper Black" pitchFamily="18" charset="0"/>
            </a:endParaRPr>
          </a:p>
        </p:txBody>
      </p:sp>
      <p:sp>
        <p:nvSpPr>
          <p:cNvPr id="20482" name="Content Placeholder 2"/>
          <p:cNvSpPr>
            <a:spLocks noGrp="1"/>
          </p:cNvSpPr>
          <p:nvPr>
            <p:ph idx="1"/>
          </p:nvPr>
        </p:nvSpPr>
        <p:spPr>
          <a:xfrm>
            <a:off x="457200" y="1219200"/>
            <a:ext cx="8229600" cy="5089525"/>
          </a:xfrm>
        </p:spPr>
        <p:txBody>
          <a:bodyPr/>
          <a:lstStyle/>
          <a:p>
            <a:pPr eaLnBrk="1" hangingPunct="1">
              <a:buClr>
                <a:schemeClr val="bg1"/>
              </a:buClr>
            </a:pPr>
            <a:r>
              <a:rPr lang="en-US" b="1" smtClean="0">
                <a:solidFill>
                  <a:srgbClr val="002060"/>
                </a:solidFill>
                <a:latin typeface="Balaram" pitchFamily="2" charset="0"/>
              </a:rPr>
              <a:t>1.9.1-11 Lord Krsna, the Pandavas and many sages approach the dying Bhismadeva</a:t>
            </a:r>
          </a:p>
          <a:p>
            <a:pPr eaLnBrk="1" hangingPunct="1">
              <a:buClr>
                <a:schemeClr val="bg1"/>
              </a:buClr>
            </a:pPr>
            <a:r>
              <a:rPr lang="en-US" b="1" smtClean="0">
                <a:solidFill>
                  <a:srgbClr val="002060"/>
                </a:solidFill>
                <a:latin typeface="Balaram" pitchFamily="2" charset="0"/>
              </a:rPr>
              <a:t>1.9.12-17 Bhismadeva pacifies Maharaj Yudhisthira</a:t>
            </a:r>
            <a:endParaRPr lang="en-US" b="1" smtClean="0">
              <a:solidFill>
                <a:srgbClr val="002060"/>
              </a:solidFill>
            </a:endParaRPr>
          </a:p>
          <a:p>
            <a:pPr eaLnBrk="1" hangingPunct="1">
              <a:buClr>
                <a:schemeClr val="bg1"/>
              </a:buClr>
            </a:pPr>
            <a:r>
              <a:rPr lang="en-US" b="1" smtClean="0">
                <a:solidFill>
                  <a:srgbClr val="002060"/>
                </a:solidFill>
                <a:latin typeface="Balaram" pitchFamily="2" charset="0"/>
                <a:cs typeface="Times New Roman" pitchFamily="18" charset="0"/>
              </a:rPr>
              <a:t>1.9.18-24 Bhéñma</a:t>
            </a:r>
            <a:r>
              <a:rPr lang="en-US" b="1" smtClean="0">
                <a:solidFill>
                  <a:srgbClr val="002060"/>
                </a:solidFill>
                <a:latin typeface="Balaram" pitchFamily="2" charset="0"/>
              </a:rPr>
              <a:t>deva glorifies Krsna as the SPG</a:t>
            </a:r>
          </a:p>
          <a:p>
            <a:pPr eaLnBrk="1" hangingPunct="1">
              <a:buClr>
                <a:schemeClr val="bg1"/>
              </a:buClr>
            </a:pPr>
            <a:r>
              <a:rPr lang="en-US" b="1" smtClean="0">
                <a:solidFill>
                  <a:srgbClr val="002060"/>
                </a:solidFill>
                <a:latin typeface="Balaram" pitchFamily="2" charset="0"/>
              </a:rPr>
              <a:t>1.9.25-28 </a:t>
            </a:r>
            <a:r>
              <a:rPr lang="en-US" b="1" smtClean="0">
                <a:solidFill>
                  <a:srgbClr val="002060"/>
                </a:solidFill>
                <a:latin typeface="Balaram" pitchFamily="2" charset="0"/>
                <a:cs typeface="Times New Roman" pitchFamily="18" charset="0"/>
              </a:rPr>
              <a:t>Bhéñma</a:t>
            </a:r>
            <a:r>
              <a:rPr lang="en-US" b="1" smtClean="0">
                <a:solidFill>
                  <a:srgbClr val="002060"/>
                </a:solidFill>
                <a:latin typeface="Balaram" pitchFamily="2" charset="0"/>
              </a:rPr>
              <a:t>deva’s instructs Yudhisthira Maharaja</a:t>
            </a:r>
            <a:endParaRPr lang="en-US" b="1" smtClean="0">
              <a:solidFill>
                <a:srgbClr val="002060"/>
              </a:solidFill>
              <a:latin typeface="Balaram" pitchFamily="2" charset="0"/>
              <a:cs typeface="Times New Roman" pitchFamily="18" charset="0"/>
            </a:endParaRPr>
          </a:p>
          <a:p>
            <a:pPr eaLnBrk="1" hangingPunct="1">
              <a:buClr>
                <a:schemeClr val="bg1"/>
              </a:buClr>
            </a:pPr>
            <a:r>
              <a:rPr lang="en-US" b="1" smtClean="0">
                <a:solidFill>
                  <a:srgbClr val="002060"/>
                </a:solidFill>
                <a:latin typeface="Balaram" pitchFamily="2" charset="0"/>
                <a:cs typeface="Times New Roman" pitchFamily="18" charset="0"/>
              </a:rPr>
              <a:t>1.9.29-33 Bhéñma</a:t>
            </a:r>
            <a:r>
              <a:rPr lang="en-US" b="1" smtClean="0">
                <a:solidFill>
                  <a:srgbClr val="002060"/>
                </a:solidFill>
                <a:latin typeface="Balaram" pitchFamily="2" charset="0"/>
              </a:rPr>
              <a:t>deva now fixes his mind on Krsna while preparing to leave his body </a:t>
            </a:r>
          </a:p>
          <a:p>
            <a:pPr eaLnBrk="1" hangingPunct="1">
              <a:buClr>
                <a:schemeClr val="bg1"/>
              </a:buClr>
            </a:pPr>
            <a:r>
              <a:rPr lang="en-US" b="1" smtClean="0">
                <a:solidFill>
                  <a:srgbClr val="FF0000"/>
                </a:solidFill>
                <a:latin typeface="Balaram" pitchFamily="2" charset="0"/>
                <a:cs typeface="Times New Roman" pitchFamily="18" charset="0"/>
              </a:rPr>
              <a:t>1.9.34-42 Bhéñma</a:t>
            </a:r>
            <a:r>
              <a:rPr lang="en-US" b="1" smtClean="0">
                <a:solidFill>
                  <a:srgbClr val="FF0000"/>
                </a:solidFill>
                <a:latin typeface="Balaram" pitchFamily="2" charset="0"/>
              </a:rPr>
              <a:t>deva is offering his final prayers unto the Lord </a:t>
            </a:r>
          </a:p>
          <a:p>
            <a:pPr eaLnBrk="1" hangingPunct="1">
              <a:buClr>
                <a:schemeClr val="bg1"/>
              </a:buClr>
            </a:pPr>
            <a:endParaRPr lang="en-US" b="1" smtClean="0">
              <a:solidFill>
                <a:schemeClr val="bg1"/>
              </a:solidFill>
            </a:endParaRPr>
          </a:p>
          <a:p>
            <a:pPr eaLnBrk="1" hangingPunct="1">
              <a:buClr>
                <a:schemeClr val="bg1"/>
              </a:buClr>
            </a:pPr>
            <a:endParaRPr lang="en-US" b="1" smtClean="0">
              <a:solidFill>
                <a:schemeClr val="bg1"/>
              </a:solidFill>
            </a:endParaRPr>
          </a:p>
          <a:p>
            <a:pPr eaLnBrk="1" hangingPunct="1">
              <a:buClr>
                <a:schemeClr val="bg1"/>
              </a:buClr>
            </a:pPr>
            <a:endParaRPr lang="en-US" b="1" smtClean="0">
              <a:solidFill>
                <a:schemeClr val="bg1"/>
              </a:solidFill>
            </a:endParaRPr>
          </a:p>
          <a:p>
            <a:pPr eaLnBrk="1" hangingPunct="1">
              <a:buClr>
                <a:schemeClr val="bg1"/>
              </a:buClr>
              <a:buFont typeface="Wingdings 2" pitchFamily="18" charset="2"/>
              <a:buNone/>
            </a:pPr>
            <a:endParaRPr lang="en-US" b="1" smtClean="0">
              <a:solidFill>
                <a:schemeClr val="bg1"/>
              </a:solidFill>
            </a:endParaRPr>
          </a:p>
          <a:p>
            <a:pPr eaLnBrk="1" hangingPunct="1">
              <a:buClr>
                <a:schemeClr val="bg1"/>
              </a:buClr>
              <a:buFont typeface="Wingdings 2" pitchFamily="18" charset="2"/>
              <a:buNone/>
            </a:pPr>
            <a:endParaRPr lang="en-US" b="1" smtClean="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eaLnBrk="1" fontAlgn="auto" hangingPunct="1">
              <a:spcAft>
                <a:spcPts val="0"/>
              </a:spcAft>
              <a:defRPr/>
            </a:pPr>
            <a:r>
              <a:rPr lang="en-US" dirty="0" smtClean="0"/>
              <a:t/>
            </a:r>
            <a:br>
              <a:rPr lang="en-US" dirty="0" smtClean="0"/>
            </a:br>
            <a:endParaRPr lang="en-US" dirty="0"/>
          </a:p>
        </p:txBody>
      </p:sp>
      <p:sp>
        <p:nvSpPr>
          <p:cNvPr id="3" name="Content Placeholder 2"/>
          <p:cNvSpPr>
            <a:spLocks noGrp="1"/>
          </p:cNvSpPr>
          <p:nvPr>
            <p:ph idx="1"/>
          </p:nvPr>
        </p:nvSpPr>
        <p:spPr>
          <a:xfrm>
            <a:off x="457200" y="1524000"/>
            <a:ext cx="8229600" cy="3124200"/>
          </a:xfrm>
        </p:spPr>
        <p:txBody>
          <a:bodyPr>
            <a:normAutofit/>
          </a:bodyPr>
          <a:lstStyle/>
          <a:p>
            <a:pPr marL="548640" indent="-411480" eaLnBrk="1" fontAlgn="auto" hangingPunct="1">
              <a:spcAft>
                <a:spcPts val="0"/>
              </a:spcAft>
              <a:buClr>
                <a:schemeClr val="tx1">
                  <a:shade val="95000"/>
                </a:schemeClr>
              </a:buClr>
              <a:buFont typeface="Wingdings 2"/>
              <a:buNone/>
              <a:defRPr/>
            </a:pPr>
            <a:endParaRPr lang="en-US" sz="2200" b="1" dirty="0">
              <a:solidFill>
                <a:schemeClr val="bg1"/>
              </a:solidFill>
              <a:latin typeface="Balaram" pitchFamily="2" charset="0"/>
            </a:endParaRPr>
          </a:p>
        </p:txBody>
      </p:sp>
      <p:pic>
        <p:nvPicPr>
          <p:cNvPr id="1029" name="Picture 5" descr="C:\Users\Sarva\Desktop\Jaya Subhadra's BS, BV\srila-prabhupada-medium.jpg"/>
          <p:cNvPicPr>
            <a:picLocks noChangeAspect="1" noChangeArrowheads="1"/>
          </p:cNvPicPr>
          <p:nvPr/>
        </p:nvPicPr>
        <p:blipFill>
          <a:blip r:embed="rId3"/>
          <a:srcRect/>
          <a:stretch>
            <a:fillRect/>
          </a:stretch>
        </p:blipFill>
        <p:spPr bwMode="auto">
          <a:xfrm>
            <a:off x="2743200" y="1447800"/>
            <a:ext cx="2590800" cy="3200400"/>
          </a:xfrm>
          <a:prstGeom prst="rect">
            <a:avLst/>
          </a:prstGeom>
          <a:noFill/>
          <a:ln w="9525">
            <a:noFill/>
            <a:miter lim="800000"/>
            <a:headEnd/>
            <a:tailEnd/>
          </a:ln>
        </p:spPr>
      </p:pic>
      <p:sp>
        <p:nvSpPr>
          <p:cNvPr id="8" name="TextBox 7"/>
          <p:cNvSpPr txBox="1">
            <a:spLocks noChangeArrowheads="1"/>
          </p:cNvSpPr>
          <p:nvPr/>
        </p:nvSpPr>
        <p:spPr bwMode="auto">
          <a:xfrm>
            <a:off x="685800" y="5410200"/>
            <a:ext cx="7772400" cy="584200"/>
          </a:xfrm>
          <a:prstGeom prst="rect">
            <a:avLst/>
          </a:prstGeom>
          <a:noFill/>
          <a:ln w="9525">
            <a:noFill/>
            <a:miter lim="800000"/>
            <a:headEnd/>
            <a:tailEnd/>
          </a:ln>
        </p:spPr>
        <p:txBody>
          <a:bodyPr>
            <a:spAutoFit/>
          </a:bodyPr>
          <a:lstStyle/>
          <a:p>
            <a:pPr algn="ctr"/>
            <a:r>
              <a:rPr lang="en-US" sz="3200" b="1" i="1">
                <a:solidFill>
                  <a:srgbClr val="C00000"/>
                </a:solidFill>
                <a:latin typeface="Rockwell Condensed" pitchFamily="18" charset="0"/>
              </a:rPr>
              <a:t>Srila Prabhupada ki jay!!!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down)">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 calcmode="lin" valueType="num">
                                      <p:cBhvr additive="base">
                                        <p:cTn id="22" dur="500" fill="hold"/>
                                        <p:tgtEl>
                                          <p:spTgt spid="1029"/>
                                        </p:tgtEl>
                                        <p:attrNameLst>
                                          <p:attrName>ppt_x</p:attrName>
                                        </p:attrNameLst>
                                      </p:cBhvr>
                                      <p:tavLst>
                                        <p:tav tm="0">
                                          <p:val>
                                            <p:strVal val="#ppt_x"/>
                                          </p:val>
                                        </p:tav>
                                        <p:tav tm="100000">
                                          <p:val>
                                            <p:strVal val="#ppt_x"/>
                                          </p:val>
                                        </p:tav>
                                      </p:tavLst>
                                    </p:anim>
                                    <p:anim calcmode="lin" valueType="num">
                                      <p:cBhvr additive="base">
                                        <p:cTn id="23"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pPr eaLnBrk="1" hangingPunct="1">
              <a:defRPr/>
            </a:pPr>
            <a:endParaRPr lang="en-US" dirty="0"/>
          </a:p>
        </p:txBody>
      </p:sp>
      <p:pic>
        <p:nvPicPr>
          <p:cNvPr id="77826" name="Picture 2" descr="C:\Users\Sarva\Desktop\pics for1.9\1.9bhishma[1].jpg"/>
          <p:cNvPicPr>
            <a:picLocks noGrp="1" noChangeAspect="1" noChangeArrowheads="1"/>
          </p:cNvPicPr>
          <p:nvPr>
            <p:ph idx="1"/>
          </p:nvPr>
        </p:nvPicPr>
        <p:blipFill>
          <a:blip r:embed="rId2"/>
          <a:srcRect/>
          <a:stretch>
            <a:fillRect/>
          </a:stretch>
        </p:blipFill>
        <p:spPr>
          <a:xfrm>
            <a:off x="1143000" y="76200"/>
            <a:ext cx="6858000" cy="6629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ppt_x"/>
                                          </p:val>
                                        </p:tav>
                                        <p:tav tm="100000">
                                          <p:val>
                                            <p:strVal val="#ppt_x"/>
                                          </p:val>
                                        </p:tav>
                                      </p:tavLst>
                                    </p:anim>
                                    <p:anim calcmode="lin" valueType="num">
                                      <p:cBhvr additive="base">
                                        <p:cTn id="8" dur="500" fill="hold"/>
                                        <p:tgtEl>
                                          <p:spTgt spid="778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i="1" dirty="0" smtClean="0">
                <a:solidFill>
                  <a:schemeClr val="bg2"/>
                </a:solidFill>
                <a:latin typeface="Cooper Black" pitchFamily="18" charset="0"/>
              </a:rPr>
              <a:t>Section</a:t>
            </a:r>
            <a:r>
              <a:rPr lang="en-US" dirty="0" smtClean="0"/>
              <a:t> </a:t>
            </a:r>
            <a:r>
              <a:rPr lang="en-US" i="1" dirty="0" smtClean="0">
                <a:solidFill>
                  <a:schemeClr val="bg2"/>
                </a:solidFill>
                <a:latin typeface="Cooper Black" pitchFamily="18" charset="0"/>
              </a:rPr>
              <a:t>Themes</a:t>
            </a:r>
            <a:endParaRPr lang="en-US" i="1" dirty="0">
              <a:solidFill>
                <a:schemeClr val="bg2"/>
              </a:solidFill>
              <a:latin typeface="Cooper Black" pitchFamily="18" charset="0"/>
            </a:endParaRPr>
          </a:p>
        </p:txBody>
      </p:sp>
      <p:sp>
        <p:nvSpPr>
          <p:cNvPr id="3" name="Content Placeholder 2"/>
          <p:cNvSpPr>
            <a:spLocks noGrp="1"/>
          </p:cNvSpPr>
          <p:nvPr>
            <p:ph idx="1"/>
          </p:nvPr>
        </p:nvSpPr>
        <p:spPr>
          <a:xfrm>
            <a:off x="457200" y="1600200"/>
            <a:ext cx="8382000" cy="4572000"/>
          </a:xfrm>
        </p:spPr>
        <p:txBody>
          <a:bodyPr/>
          <a:lstStyle/>
          <a:p>
            <a:pPr eaLnBrk="1" hangingPunct="1">
              <a:buClr>
                <a:schemeClr val="bg1"/>
              </a:buClr>
            </a:pPr>
            <a:r>
              <a:rPr lang="en-US" sz="4000" smtClean="0">
                <a:solidFill>
                  <a:schemeClr val="bg1"/>
                </a:solidFill>
              </a:rPr>
              <a:t>1.9.34-38–The reciprocation between the Lord &amp; His devotees </a:t>
            </a:r>
          </a:p>
          <a:p>
            <a:pPr eaLnBrk="1" hangingPunct="1">
              <a:buClr>
                <a:schemeClr val="bg1"/>
              </a:buClr>
            </a:pPr>
            <a:r>
              <a:rPr lang="en-US" sz="4000" smtClean="0">
                <a:solidFill>
                  <a:schemeClr val="bg1"/>
                </a:solidFill>
              </a:rPr>
              <a:t>1.9.39-42– Perfection at death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pPr eaLnBrk="1" fontAlgn="auto" hangingPunct="1">
              <a:spcAft>
                <a:spcPts val="0"/>
              </a:spcAft>
              <a:defRPr/>
            </a:pPr>
            <a:r>
              <a:rPr lang="en-US" dirty="0" smtClean="0">
                <a:solidFill>
                  <a:schemeClr val="bg1"/>
                </a:solidFill>
              </a:rPr>
              <a:t>1.9.34</a:t>
            </a:r>
            <a:endParaRPr lang="en-US" dirty="0">
              <a:solidFill>
                <a:schemeClr val="bg1"/>
              </a:solidFill>
            </a:endParaRPr>
          </a:p>
        </p:txBody>
      </p:sp>
      <p:sp>
        <p:nvSpPr>
          <p:cNvPr id="3" name="Content Placeholder 2"/>
          <p:cNvSpPr>
            <a:spLocks noGrp="1"/>
          </p:cNvSpPr>
          <p:nvPr>
            <p:ph idx="1"/>
          </p:nvPr>
        </p:nvSpPr>
        <p:spPr>
          <a:xfrm>
            <a:off x="381000" y="1219200"/>
            <a:ext cx="8229600" cy="5410200"/>
          </a:xfrm>
        </p:spPr>
        <p:txBody>
          <a:bodyPr>
            <a:normAutofit fontScale="77500" lnSpcReduction="20000"/>
          </a:bodyPr>
          <a:lstStyle/>
          <a:p>
            <a:pPr marL="548640" indent="-411480" algn="ctr" eaLnBrk="1" fontAlgn="auto" hangingPunct="1">
              <a:spcAft>
                <a:spcPts val="0"/>
              </a:spcAft>
              <a:buClr>
                <a:schemeClr val="tx1">
                  <a:shade val="95000"/>
                </a:schemeClr>
              </a:buClr>
              <a:buFont typeface="Wingdings 2"/>
              <a:buNone/>
              <a:defRPr/>
            </a:pPr>
            <a:r>
              <a:rPr lang="en-US" sz="3300" b="1" dirty="0" err="1" smtClean="0">
                <a:solidFill>
                  <a:schemeClr val="bg2"/>
                </a:solidFill>
                <a:latin typeface="Balaram" pitchFamily="2" charset="0"/>
              </a:rPr>
              <a:t>yudhi</a:t>
            </a:r>
            <a:r>
              <a:rPr lang="en-US" sz="3300" b="1" dirty="0" smtClean="0">
                <a:solidFill>
                  <a:schemeClr val="bg2"/>
                </a:solidFill>
                <a:latin typeface="Balaram" pitchFamily="2" charset="0"/>
              </a:rPr>
              <a:t> </a:t>
            </a:r>
            <a:r>
              <a:rPr lang="en-US" sz="3300" b="1" dirty="0" err="1" smtClean="0">
                <a:solidFill>
                  <a:schemeClr val="bg2"/>
                </a:solidFill>
                <a:latin typeface="Balaram" pitchFamily="2" charset="0"/>
              </a:rPr>
              <a:t>turaga-rajo-vidhümra-viñvak</a:t>
            </a:r>
            <a:r>
              <a:rPr lang="en-US" sz="3300" b="1" dirty="0" smtClean="0">
                <a:solidFill>
                  <a:schemeClr val="bg2"/>
                </a:solidFill>
                <a:latin typeface="Balaram" pitchFamily="2" charset="0"/>
              </a:rPr>
              <a:t>-</a:t>
            </a:r>
          </a:p>
          <a:p>
            <a:pPr marL="548640" indent="-411480" algn="ctr" eaLnBrk="1" fontAlgn="auto" hangingPunct="1">
              <a:spcAft>
                <a:spcPts val="0"/>
              </a:spcAft>
              <a:buClr>
                <a:schemeClr val="tx1">
                  <a:shade val="95000"/>
                </a:schemeClr>
              </a:buClr>
              <a:buFont typeface="Wingdings 2"/>
              <a:buNone/>
              <a:defRPr/>
            </a:pPr>
            <a:r>
              <a:rPr lang="en-US" sz="3300" b="1" dirty="0" err="1" smtClean="0">
                <a:solidFill>
                  <a:schemeClr val="bg2"/>
                </a:solidFill>
                <a:latin typeface="Balaram" pitchFamily="2" charset="0"/>
              </a:rPr>
              <a:t>kaca-lulita-çramaväry-alaìkåtäsye</a:t>
            </a:r>
            <a:endParaRPr lang="en-US" sz="3300" b="1" dirty="0" smtClean="0">
              <a:solidFill>
                <a:schemeClr val="bg2"/>
              </a:solidFill>
              <a:latin typeface="Balaram" pitchFamily="2" charset="0"/>
            </a:endParaRPr>
          </a:p>
          <a:p>
            <a:pPr marL="548640" indent="-411480" algn="ctr" eaLnBrk="1" fontAlgn="auto" hangingPunct="1">
              <a:spcAft>
                <a:spcPts val="0"/>
              </a:spcAft>
              <a:buClr>
                <a:schemeClr val="tx1">
                  <a:shade val="95000"/>
                </a:schemeClr>
              </a:buClr>
              <a:buFont typeface="Wingdings 2"/>
              <a:buNone/>
              <a:defRPr/>
            </a:pPr>
            <a:r>
              <a:rPr lang="en-US" sz="3300" b="1" dirty="0" smtClean="0">
                <a:solidFill>
                  <a:schemeClr val="bg2"/>
                </a:solidFill>
                <a:latin typeface="Balaram" pitchFamily="2" charset="0"/>
              </a:rPr>
              <a:t>mama </a:t>
            </a:r>
            <a:r>
              <a:rPr lang="en-US" sz="3300" b="1" dirty="0" err="1" smtClean="0">
                <a:solidFill>
                  <a:schemeClr val="bg2"/>
                </a:solidFill>
                <a:latin typeface="Balaram" pitchFamily="2" charset="0"/>
              </a:rPr>
              <a:t>niçita-çarair</a:t>
            </a:r>
            <a:r>
              <a:rPr lang="en-US" sz="3300" b="1" dirty="0" smtClean="0">
                <a:solidFill>
                  <a:schemeClr val="bg2"/>
                </a:solidFill>
                <a:latin typeface="Balaram" pitchFamily="2" charset="0"/>
              </a:rPr>
              <a:t> </a:t>
            </a:r>
            <a:r>
              <a:rPr lang="en-US" sz="3300" b="1" dirty="0" err="1" smtClean="0">
                <a:solidFill>
                  <a:srgbClr val="FF0000"/>
                </a:solidFill>
                <a:latin typeface="Balaram" pitchFamily="2" charset="0"/>
              </a:rPr>
              <a:t>vibhidyamäna</a:t>
            </a:r>
            <a:r>
              <a:rPr lang="en-US" sz="3300" b="1" dirty="0" smtClean="0">
                <a:solidFill>
                  <a:srgbClr val="FF0000"/>
                </a:solidFill>
                <a:latin typeface="Balaram" pitchFamily="2" charset="0"/>
              </a:rPr>
              <a:t>-</a:t>
            </a:r>
          </a:p>
          <a:p>
            <a:pPr marL="548640" indent="-411480" algn="ctr" eaLnBrk="1" fontAlgn="auto" hangingPunct="1">
              <a:spcAft>
                <a:spcPts val="0"/>
              </a:spcAft>
              <a:buClr>
                <a:schemeClr val="tx1">
                  <a:shade val="95000"/>
                </a:schemeClr>
              </a:buClr>
              <a:buFont typeface="Wingdings 2"/>
              <a:buNone/>
              <a:defRPr/>
            </a:pPr>
            <a:r>
              <a:rPr lang="en-US" sz="3300" b="1" dirty="0" err="1" smtClean="0">
                <a:solidFill>
                  <a:schemeClr val="bg2"/>
                </a:solidFill>
                <a:latin typeface="Balaram" pitchFamily="2" charset="0"/>
              </a:rPr>
              <a:t>tvaci</a:t>
            </a:r>
            <a:r>
              <a:rPr lang="en-US" sz="3300" b="1" dirty="0" smtClean="0">
                <a:solidFill>
                  <a:schemeClr val="bg2"/>
                </a:solidFill>
                <a:latin typeface="Balaram" pitchFamily="2" charset="0"/>
              </a:rPr>
              <a:t> </a:t>
            </a:r>
            <a:r>
              <a:rPr lang="en-US" sz="3300" b="1" dirty="0" err="1" smtClean="0">
                <a:solidFill>
                  <a:schemeClr val="bg2"/>
                </a:solidFill>
                <a:latin typeface="Balaram" pitchFamily="2" charset="0"/>
              </a:rPr>
              <a:t>vilasat-kavace</a:t>
            </a:r>
            <a:r>
              <a:rPr lang="en-US" sz="3300" b="1" dirty="0" smtClean="0">
                <a:solidFill>
                  <a:schemeClr val="bg2"/>
                </a:solidFill>
                <a:latin typeface="Balaram" pitchFamily="2" charset="0"/>
              </a:rPr>
              <a:t> '</a:t>
            </a:r>
            <a:r>
              <a:rPr lang="en-US" sz="3300" b="1" dirty="0" err="1" smtClean="0">
                <a:solidFill>
                  <a:schemeClr val="bg2"/>
                </a:solidFill>
                <a:latin typeface="Balaram" pitchFamily="2" charset="0"/>
              </a:rPr>
              <a:t>stu</a:t>
            </a:r>
            <a:r>
              <a:rPr lang="en-US" sz="3300" b="1" dirty="0" smtClean="0">
                <a:solidFill>
                  <a:schemeClr val="bg2"/>
                </a:solidFill>
                <a:latin typeface="Balaram" pitchFamily="2" charset="0"/>
              </a:rPr>
              <a:t> </a:t>
            </a:r>
            <a:r>
              <a:rPr lang="en-US" sz="3300" b="1" dirty="0" err="1" smtClean="0">
                <a:solidFill>
                  <a:schemeClr val="bg2"/>
                </a:solidFill>
                <a:latin typeface="Balaram" pitchFamily="2" charset="0"/>
              </a:rPr>
              <a:t>kåñëa</a:t>
            </a:r>
            <a:r>
              <a:rPr lang="en-US" sz="3300" b="1" dirty="0" smtClean="0">
                <a:solidFill>
                  <a:schemeClr val="bg2"/>
                </a:solidFill>
                <a:latin typeface="Balaram" pitchFamily="2" charset="0"/>
              </a:rPr>
              <a:t> </a:t>
            </a:r>
            <a:r>
              <a:rPr lang="en-US" sz="3300" b="1" dirty="0" err="1" smtClean="0">
                <a:solidFill>
                  <a:schemeClr val="bg2"/>
                </a:solidFill>
                <a:latin typeface="Balaram" pitchFamily="2" charset="0"/>
              </a:rPr>
              <a:t>ätmä</a:t>
            </a:r>
            <a:endParaRPr lang="en-US" sz="3300" b="1" dirty="0" smtClean="0">
              <a:solidFill>
                <a:schemeClr val="bg2"/>
              </a:solidFill>
              <a:latin typeface="Balaram" pitchFamily="2" charset="0"/>
            </a:endParaRPr>
          </a:p>
          <a:p>
            <a:pPr marL="548640" indent="-411480" algn="ctr" eaLnBrk="1" fontAlgn="auto" hangingPunct="1">
              <a:spcAft>
                <a:spcPts val="0"/>
              </a:spcAft>
              <a:buClr>
                <a:schemeClr val="tx1">
                  <a:shade val="95000"/>
                </a:schemeClr>
              </a:buClr>
              <a:buFont typeface="Wingdings 2"/>
              <a:buNone/>
              <a:defRPr/>
            </a:pPr>
            <a:endParaRPr lang="en-US" sz="3300" b="1" dirty="0" smtClean="0">
              <a:latin typeface="Balaram" pitchFamily="2" charset="0"/>
            </a:endParaRPr>
          </a:p>
          <a:p>
            <a:pPr marL="548640" indent="-411480" eaLnBrk="1" fontAlgn="auto" hangingPunct="1">
              <a:spcAft>
                <a:spcPts val="0"/>
              </a:spcAft>
              <a:buClr>
                <a:schemeClr val="tx1">
                  <a:shade val="95000"/>
                </a:schemeClr>
              </a:buClr>
              <a:buFont typeface="Wingdings 2"/>
              <a:buNone/>
              <a:defRPr/>
            </a:pPr>
            <a:r>
              <a:rPr lang="en-US" sz="3300" dirty="0" smtClean="0">
                <a:latin typeface="Balaram" pitchFamily="2" charset="0"/>
              </a:rPr>
              <a:t>     </a:t>
            </a:r>
            <a:r>
              <a:rPr lang="en-US" sz="3300" b="1" dirty="0" smtClean="0">
                <a:solidFill>
                  <a:schemeClr val="bg2"/>
                </a:solidFill>
                <a:latin typeface="Balaram" pitchFamily="2" charset="0"/>
              </a:rPr>
              <a:t>On the battlefield [where </a:t>
            </a:r>
            <a:r>
              <a:rPr lang="en-US" sz="3300" b="1" dirty="0" err="1" smtClean="0">
                <a:solidFill>
                  <a:schemeClr val="bg2"/>
                </a:solidFill>
                <a:latin typeface="Balaram" pitchFamily="2" charset="0"/>
              </a:rPr>
              <a:t>Çré</a:t>
            </a:r>
            <a:r>
              <a:rPr lang="en-US" sz="3300" b="1" dirty="0" smtClean="0">
                <a:solidFill>
                  <a:schemeClr val="bg2"/>
                </a:solidFill>
                <a:latin typeface="Balaram" pitchFamily="2" charset="0"/>
              </a:rPr>
              <a:t> </a:t>
            </a:r>
            <a:r>
              <a:rPr lang="en-US" sz="3300" b="1" dirty="0" err="1" smtClean="0">
                <a:solidFill>
                  <a:schemeClr val="bg2"/>
                </a:solidFill>
                <a:latin typeface="Balaram" pitchFamily="2" charset="0"/>
              </a:rPr>
              <a:t>Kåñëa</a:t>
            </a:r>
            <a:r>
              <a:rPr lang="en-US" sz="3300" b="1" dirty="0" smtClean="0">
                <a:solidFill>
                  <a:schemeClr val="bg2"/>
                </a:solidFill>
                <a:latin typeface="Balaram" pitchFamily="2" charset="0"/>
              </a:rPr>
              <a:t> attended Arjuna out of friendship], the flowing hair of Lord </a:t>
            </a:r>
            <a:r>
              <a:rPr lang="en-US" sz="3300" b="1" dirty="0" err="1" smtClean="0">
                <a:solidFill>
                  <a:schemeClr val="bg2"/>
                </a:solidFill>
                <a:latin typeface="Balaram" pitchFamily="2" charset="0"/>
              </a:rPr>
              <a:t>Kåñëa</a:t>
            </a:r>
            <a:r>
              <a:rPr lang="en-US" sz="3300" b="1" dirty="0" smtClean="0">
                <a:solidFill>
                  <a:schemeClr val="bg2"/>
                </a:solidFill>
                <a:latin typeface="Balaram" pitchFamily="2" charset="0"/>
              </a:rPr>
              <a:t> turned ashen due to the dust raised by the hoofs of the horses. And because of His labor, beads of sweat wetted His face. All these decorations, intensified by the wounds dealt by my sharp arrows, were enjoyed by Him. Let my mind thus go unto </a:t>
            </a:r>
            <a:r>
              <a:rPr lang="en-US" sz="3300" b="1" dirty="0" err="1" smtClean="0">
                <a:solidFill>
                  <a:schemeClr val="bg2"/>
                </a:solidFill>
                <a:latin typeface="Balaram" pitchFamily="2" charset="0"/>
              </a:rPr>
              <a:t>Çré</a:t>
            </a:r>
            <a:r>
              <a:rPr lang="en-US" sz="3300" b="1" dirty="0" smtClean="0">
                <a:solidFill>
                  <a:schemeClr val="bg2"/>
                </a:solidFill>
                <a:latin typeface="Balaram" pitchFamily="2" charset="0"/>
              </a:rPr>
              <a:t> </a:t>
            </a:r>
            <a:r>
              <a:rPr lang="en-US" sz="3300" b="1" dirty="0" err="1" smtClean="0">
                <a:solidFill>
                  <a:schemeClr val="bg2"/>
                </a:solidFill>
                <a:latin typeface="Balaram" pitchFamily="2" charset="0"/>
              </a:rPr>
              <a:t>Kåñëa</a:t>
            </a:r>
            <a:r>
              <a:rPr lang="en-US" sz="3300" b="1" dirty="0" smtClean="0">
                <a:solidFill>
                  <a:schemeClr val="bg2"/>
                </a:solidFill>
                <a:latin typeface="Balaram" pitchFamily="2" charset="0"/>
              </a:rPr>
              <a:t>.</a:t>
            </a:r>
          </a:p>
          <a:p>
            <a:pPr marL="548640" indent="-41148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None/>
              <a:defRPr/>
            </a:pPr>
            <a:r>
              <a:rPr lang="en-US" sz="3200" dirty="0" smtClean="0"/>
              <a:t>                                 </a:t>
            </a:r>
            <a:endParaRPr lang="en-US" sz="410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715962"/>
          </a:xfrm>
        </p:spPr>
        <p:txBody>
          <a:bodyPr>
            <a:normAutofit fontScale="90000"/>
          </a:bodyPr>
          <a:lstStyle/>
          <a:p>
            <a:pPr eaLnBrk="1" fontAlgn="auto" hangingPunct="1">
              <a:spcAft>
                <a:spcPts val="0"/>
              </a:spcAft>
              <a:defRPr/>
            </a:pPr>
            <a:r>
              <a:rPr lang="en-US" dirty="0" smtClean="0">
                <a:solidFill>
                  <a:schemeClr val="bg1"/>
                </a:solidFill>
              </a:rPr>
              <a:t>1.9.34</a:t>
            </a:r>
            <a:endParaRPr lang="en-US" dirty="0">
              <a:solidFill>
                <a:schemeClr val="bg1"/>
              </a:solidFill>
            </a:endParaRPr>
          </a:p>
        </p:txBody>
      </p:sp>
      <p:sp>
        <p:nvSpPr>
          <p:cNvPr id="3" name="Content Placeholder 2"/>
          <p:cNvSpPr>
            <a:spLocks noGrp="1"/>
          </p:cNvSpPr>
          <p:nvPr>
            <p:ph idx="1"/>
          </p:nvPr>
        </p:nvSpPr>
        <p:spPr>
          <a:xfrm>
            <a:off x="304800" y="1616075"/>
            <a:ext cx="8305800" cy="5241925"/>
          </a:xfrm>
        </p:spPr>
        <p:txBody>
          <a:bodyPr/>
          <a:lstStyle/>
          <a:p>
            <a:pPr eaLnBrk="1" hangingPunct="1">
              <a:buClr>
                <a:schemeClr val="bg1"/>
              </a:buClr>
              <a:buFont typeface="Wingdings" pitchFamily="2" charset="2"/>
              <a:buChar char="Ø"/>
            </a:pPr>
            <a:r>
              <a:rPr lang="en-US" sz="2400" smtClean="0">
                <a:solidFill>
                  <a:schemeClr val="bg1"/>
                </a:solidFill>
                <a:latin typeface="Balaram" pitchFamily="2" charset="0"/>
              </a:rPr>
              <a:t>Krsna sees the devotion of His devotees : </a:t>
            </a:r>
          </a:p>
          <a:p>
            <a:pPr eaLnBrk="1" hangingPunct="1">
              <a:buFont typeface="Wingdings 2" pitchFamily="18" charset="2"/>
              <a:buNone/>
            </a:pPr>
            <a:r>
              <a:rPr lang="en-US" sz="2400" smtClean="0">
                <a:solidFill>
                  <a:schemeClr val="bg1"/>
                </a:solidFill>
                <a:latin typeface="Balaram" pitchFamily="2" charset="0"/>
              </a:rPr>
              <a:t>            Sharp arrows=soft roses</a:t>
            </a:r>
          </a:p>
          <a:p>
            <a:pPr eaLnBrk="1" hangingPunct="1">
              <a:buClrTx/>
              <a:buFont typeface="Wingdings" pitchFamily="2" charset="2"/>
              <a:buChar char="Ø"/>
            </a:pPr>
            <a:r>
              <a:rPr lang="en-US" sz="2400" smtClean="0">
                <a:solidFill>
                  <a:schemeClr val="bg1"/>
                </a:solidFill>
                <a:latin typeface="Balaram" pitchFamily="2" charset="0"/>
              </a:rPr>
              <a:t>The Lord’s  body is absolute/transcedental</a:t>
            </a:r>
          </a:p>
          <a:p>
            <a:pPr eaLnBrk="1" hangingPunct="1">
              <a:buClrTx/>
              <a:buFont typeface="Wingdings 2" pitchFamily="18" charset="2"/>
              <a:buNone/>
            </a:pPr>
            <a:r>
              <a:rPr lang="en-US" sz="2400" smtClean="0">
                <a:solidFill>
                  <a:schemeClr val="bg1"/>
                </a:solidFill>
                <a:latin typeface="Balaram" pitchFamily="2" charset="0"/>
              </a:rPr>
              <a:t>       </a:t>
            </a:r>
            <a:r>
              <a:rPr lang="en-US" sz="2400" smtClean="0">
                <a:solidFill>
                  <a:schemeClr val="bg1"/>
                </a:solidFill>
                <a:latin typeface="Balaram" pitchFamily="2" charset="0"/>
                <a:sym typeface="Wingdings" pitchFamily="2" charset="2"/>
              </a:rPr>
              <a:t></a:t>
            </a:r>
            <a:r>
              <a:rPr lang="en-US" sz="2400" smtClean="0">
                <a:solidFill>
                  <a:schemeClr val="bg1"/>
                </a:solidFill>
                <a:latin typeface="Balaram" pitchFamily="2" charset="0"/>
              </a:rPr>
              <a:t> </a:t>
            </a:r>
            <a:r>
              <a:rPr lang="en-US" sz="2400" b="1" i="1" smtClean="0">
                <a:solidFill>
                  <a:srgbClr val="580761"/>
                </a:solidFill>
                <a:latin typeface="Balaram" pitchFamily="2" charset="0"/>
              </a:rPr>
              <a:t>Vibhidyamana </a:t>
            </a:r>
            <a:r>
              <a:rPr lang="en-US" sz="2400" smtClean="0">
                <a:solidFill>
                  <a:schemeClr val="bg1"/>
                </a:solidFill>
                <a:latin typeface="Balaram" pitchFamily="2" charset="0"/>
              </a:rPr>
              <a:t>- pierced</a:t>
            </a:r>
          </a:p>
          <a:p>
            <a:pPr eaLnBrk="1" hangingPunct="1">
              <a:buClrTx/>
              <a:buFont typeface="Wingdings 2" pitchFamily="18" charset="2"/>
              <a:buNone/>
            </a:pPr>
            <a:r>
              <a:rPr lang="en-US" sz="2400" smtClean="0">
                <a:solidFill>
                  <a:schemeClr val="bg1"/>
                </a:solidFill>
                <a:latin typeface="Balaram" pitchFamily="2" charset="0"/>
              </a:rPr>
              <a:t>       </a:t>
            </a:r>
            <a:r>
              <a:rPr lang="en-US" sz="2400" smtClean="0">
                <a:solidFill>
                  <a:schemeClr val="bg1"/>
                </a:solidFill>
                <a:latin typeface="Balaram" pitchFamily="2" charset="0"/>
                <a:sym typeface="Wingdings" pitchFamily="2" charset="2"/>
              </a:rPr>
              <a:t>Spirit is never pierced, cut, burnt, dried,etc (BG 2.23)</a:t>
            </a:r>
          </a:p>
          <a:p>
            <a:pPr eaLnBrk="1" hangingPunct="1">
              <a:buClrTx/>
              <a:buFont typeface="Wingdings 2" pitchFamily="18" charset="2"/>
              <a:buNone/>
            </a:pPr>
            <a:r>
              <a:rPr lang="en-US" sz="2400" smtClean="0">
                <a:solidFill>
                  <a:schemeClr val="bg1"/>
                </a:solidFill>
                <a:latin typeface="Balaram" pitchFamily="2" charset="0"/>
                <a:sym typeface="Wingdings" pitchFamily="2" charset="2"/>
              </a:rPr>
              <a:t>            </a:t>
            </a:r>
            <a:r>
              <a:rPr lang="en-US" sz="2400" smtClean="0">
                <a:solidFill>
                  <a:schemeClr val="bg1"/>
                </a:solidFill>
                <a:latin typeface="Balaram" pitchFamily="2" charset="0"/>
              </a:rPr>
              <a:t>              </a:t>
            </a:r>
          </a:p>
        </p:txBody>
      </p:sp>
      <p:sp>
        <p:nvSpPr>
          <p:cNvPr id="4" name="TextBox 3"/>
          <p:cNvSpPr txBox="1">
            <a:spLocks noChangeArrowheads="1"/>
          </p:cNvSpPr>
          <p:nvPr/>
        </p:nvSpPr>
        <p:spPr bwMode="auto">
          <a:xfrm>
            <a:off x="381000" y="990600"/>
            <a:ext cx="6477000" cy="800100"/>
          </a:xfrm>
          <a:prstGeom prst="rect">
            <a:avLst/>
          </a:prstGeom>
          <a:noFill/>
          <a:ln w="9525">
            <a:noFill/>
            <a:miter lim="800000"/>
            <a:headEnd/>
            <a:tailEnd/>
          </a:ln>
        </p:spPr>
        <p:txBody>
          <a:bodyPr>
            <a:spAutoFit/>
          </a:bodyPr>
          <a:lstStyle/>
          <a:p>
            <a:r>
              <a:rPr lang="en-US" sz="2800" b="1">
                <a:solidFill>
                  <a:schemeClr val="bg1"/>
                </a:solidFill>
                <a:latin typeface="Balaram" pitchFamily="2" charset="0"/>
              </a:rPr>
              <a:t>Main points: </a:t>
            </a:r>
            <a:endParaRPr lang="en-US" sz="2800" b="1">
              <a:latin typeface="Balaram" pitchFamily="2" charset="0"/>
            </a:endParaRPr>
          </a:p>
          <a:p>
            <a:endParaRPr lang="en-US">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pPr eaLnBrk="1" hangingPunct="1">
              <a:defRPr/>
            </a:pPr>
            <a:r>
              <a:rPr lang="en-US" dirty="0" smtClean="0">
                <a:solidFill>
                  <a:schemeClr val="bg1"/>
                </a:solidFill>
              </a:rPr>
              <a:t>Main</a:t>
            </a:r>
            <a:r>
              <a:rPr lang="en-US" dirty="0" smtClean="0"/>
              <a:t> </a:t>
            </a:r>
            <a:r>
              <a:rPr lang="en-US" dirty="0" smtClean="0">
                <a:solidFill>
                  <a:schemeClr val="bg1"/>
                </a:solidFill>
              </a:rPr>
              <a:t>Points</a:t>
            </a:r>
            <a:r>
              <a:rPr lang="en-US" dirty="0" smtClean="0"/>
              <a:t> </a:t>
            </a:r>
            <a:r>
              <a:rPr lang="en-US" dirty="0" smtClean="0">
                <a:solidFill>
                  <a:schemeClr val="bg1"/>
                </a:solidFill>
              </a:rPr>
              <a:t>Cont’d…</a:t>
            </a:r>
            <a:endParaRPr lang="en-US" dirty="0">
              <a:solidFill>
                <a:schemeClr val="bg1"/>
              </a:solidFill>
            </a:endParaRPr>
          </a:p>
        </p:txBody>
      </p:sp>
      <p:sp>
        <p:nvSpPr>
          <p:cNvPr id="3" name="Content Placeholder 2"/>
          <p:cNvSpPr>
            <a:spLocks noGrp="1"/>
          </p:cNvSpPr>
          <p:nvPr>
            <p:ph idx="1"/>
          </p:nvPr>
        </p:nvSpPr>
        <p:spPr>
          <a:xfrm>
            <a:off x="457200" y="1371600"/>
            <a:ext cx="8229600" cy="4937125"/>
          </a:xfrm>
        </p:spPr>
        <p:txBody>
          <a:bodyPr/>
          <a:lstStyle/>
          <a:p>
            <a:pPr eaLnBrk="1" hangingPunct="1">
              <a:buClrTx/>
              <a:buFont typeface="Wingdings" pitchFamily="2" charset="2"/>
              <a:buChar char="Ø"/>
            </a:pPr>
            <a:r>
              <a:rPr lang="en-US" smtClean="0">
                <a:solidFill>
                  <a:schemeClr val="bg1"/>
                </a:solidFill>
                <a:latin typeface="Balaram" pitchFamily="2" charset="0"/>
              </a:rPr>
              <a:t>Transcendental exchange between Lord Krsna &amp; Bhismadeva</a:t>
            </a:r>
          </a:p>
          <a:p>
            <a:pPr eaLnBrk="1" hangingPunct="1">
              <a:buFont typeface="Wingdings 2" pitchFamily="18" charset="2"/>
              <a:buNone/>
            </a:pPr>
            <a:r>
              <a:rPr lang="en-US" smtClean="0">
                <a:solidFill>
                  <a:schemeClr val="bg1"/>
                </a:solidFill>
                <a:latin typeface="Balaram" pitchFamily="2" charset="0"/>
              </a:rPr>
              <a:t>       </a:t>
            </a:r>
            <a:r>
              <a:rPr lang="en-US" smtClean="0">
                <a:solidFill>
                  <a:schemeClr val="bg1"/>
                </a:solidFill>
                <a:latin typeface="Balaram" pitchFamily="2" charset="0"/>
                <a:sym typeface="Wingdings" pitchFamily="2" charset="2"/>
              </a:rPr>
              <a:t></a:t>
            </a:r>
            <a:r>
              <a:rPr lang="en-US" smtClean="0">
                <a:solidFill>
                  <a:schemeClr val="bg1"/>
                </a:solidFill>
                <a:latin typeface="Balaram" pitchFamily="2" charset="0"/>
              </a:rPr>
              <a:t> Bewilders the nondevotee atheist</a:t>
            </a:r>
          </a:p>
          <a:p>
            <a:pPr eaLnBrk="1" hangingPunct="1">
              <a:buFont typeface="Wingdings 2" pitchFamily="18" charset="2"/>
              <a:buNone/>
            </a:pPr>
            <a:r>
              <a:rPr lang="en-US" smtClean="0">
                <a:solidFill>
                  <a:schemeClr val="bg1"/>
                </a:solidFill>
                <a:latin typeface="Balaram" pitchFamily="2" charset="0"/>
              </a:rPr>
              <a:t>       </a:t>
            </a:r>
            <a:r>
              <a:rPr lang="en-US" smtClean="0">
                <a:solidFill>
                  <a:schemeClr val="bg1"/>
                </a:solidFill>
                <a:latin typeface="Balaram" pitchFamily="2" charset="0"/>
                <a:sym typeface="Wingdings" pitchFamily="2" charset="2"/>
              </a:rPr>
              <a:t></a:t>
            </a:r>
            <a:r>
              <a:rPr lang="en-US" smtClean="0">
                <a:solidFill>
                  <a:schemeClr val="bg1"/>
                </a:solidFill>
                <a:latin typeface="Balaram" pitchFamily="2" charset="0"/>
              </a:rPr>
              <a:t> Relished by the devotees</a:t>
            </a:r>
          </a:p>
          <a:p>
            <a:pPr eaLnBrk="1" hangingPunct="1">
              <a:buFont typeface="Wingdings 2" pitchFamily="18" charset="2"/>
              <a:buNone/>
            </a:pPr>
            <a:r>
              <a:rPr lang="en-US" smtClean="0">
                <a:solidFill>
                  <a:schemeClr val="bg1"/>
                </a:solidFill>
                <a:latin typeface="Balaram" pitchFamily="2" charset="0"/>
              </a:rPr>
              <a:t>       </a:t>
            </a:r>
            <a:r>
              <a:rPr lang="en-US" smtClean="0">
                <a:solidFill>
                  <a:schemeClr val="bg1"/>
                </a:solidFill>
                <a:latin typeface="Balaram" pitchFamily="2" charset="0"/>
                <a:sym typeface="Wingdings" pitchFamily="2" charset="2"/>
              </a:rPr>
              <a:t> Increases faith of devotees</a:t>
            </a:r>
            <a:endParaRPr lang="en-US" smtClean="0">
              <a:solidFill>
                <a:schemeClr val="bg1"/>
              </a:solidFill>
              <a:latin typeface="Balaram" pitchFamily="2" charset="0"/>
            </a:endParaRPr>
          </a:p>
          <a:p>
            <a:pPr eaLnBrk="1" hangingPunct="1">
              <a:buFont typeface="Wingdings 2" pitchFamily="18" charset="2"/>
              <a:buNone/>
            </a:pPr>
            <a:r>
              <a:rPr lang="en-US" smtClean="0">
                <a:solidFill>
                  <a:schemeClr val="bg1"/>
                </a:solidFill>
                <a:latin typeface="Balaram" pitchFamily="2" charset="0"/>
              </a:rPr>
              <a:t>       </a:t>
            </a:r>
            <a:r>
              <a:rPr lang="en-US" smtClean="0">
                <a:solidFill>
                  <a:schemeClr val="bg1"/>
                </a:solidFill>
                <a:latin typeface="Balaram" pitchFamily="2" charset="0"/>
                <a:sym typeface="Wingdings" pitchFamily="2" charset="2"/>
              </a:rPr>
              <a:t> Highlights the all merciful nature of the Lord </a:t>
            </a:r>
          </a:p>
          <a:p>
            <a:pPr eaLnBrk="1" hangingPunct="1">
              <a:buFont typeface="Wingdings 2" pitchFamily="18" charset="2"/>
              <a:buNone/>
            </a:pPr>
            <a:r>
              <a:rPr lang="en-US" smtClean="0">
                <a:solidFill>
                  <a:schemeClr val="bg1"/>
                </a:solidFill>
                <a:latin typeface="Balaram" pitchFamily="2" charset="0"/>
                <a:sym typeface="Wingdings" pitchFamily="2" charset="2"/>
              </a:rPr>
              <a:t>        Shows Krsna likes variety</a:t>
            </a:r>
          </a:p>
          <a:p>
            <a:pPr eaLnBrk="1" hangingPunct="1">
              <a:buFont typeface="Wingdings 2" pitchFamily="18" charset="2"/>
              <a:buNone/>
            </a:pPr>
            <a:r>
              <a:rPr lang="en-US" smtClean="0">
                <a:solidFill>
                  <a:schemeClr val="bg1"/>
                </a:solidFill>
                <a:latin typeface="Balaram" pitchFamily="2" charset="0"/>
                <a:sym typeface="Wingdings" pitchFamily="2" charset="2"/>
              </a:rPr>
              <a:t>      </a:t>
            </a:r>
            <a:r>
              <a:rPr lang="en-US" smtClean="0">
                <a:solidFill>
                  <a:schemeClr val="bg1"/>
                </a:solidFill>
                <a:latin typeface="Balaram" pitchFamily="2" charset="0"/>
              </a:rPr>
              <a:t> </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9173</TotalTime>
  <Words>2822</Words>
  <Application>Microsoft Office PowerPoint</Application>
  <PresentationFormat>On-screen Show (4:3)</PresentationFormat>
  <Paragraphs>298</Paragraphs>
  <Slides>40</Slides>
  <Notes>35</Notes>
  <HiddenSlides>0</HiddenSlides>
  <MMClips>0</MMClips>
  <ScaleCrop>false</ScaleCrop>
  <HeadingPairs>
    <vt:vector size="6" baseType="variant">
      <vt:variant>
        <vt:lpstr>Fonts Used</vt:lpstr>
      </vt:variant>
      <vt:variant>
        <vt:i4>11</vt:i4>
      </vt:variant>
      <vt:variant>
        <vt:lpstr>Design Template</vt:lpstr>
      </vt:variant>
      <vt:variant>
        <vt:i4>1</vt:i4>
      </vt:variant>
      <vt:variant>
        <vt:lpstr>Slide Titles</vt:lpstr>
      </vt:variant>
      <vt:variant>
        <vt:i4>40</vt:i4>
      </vt:variant>
    </vt:vector>
  </HeadingPairs>
  <TitlesOfParts>
    <vt:vector size="52" baseType="lpstr">
      <vt:lpstr>Arial</vt:lpstr>
      <vt:lpstr>Lucida Sans</vt:lpstr>
      <vt:lpstr>Book Antiqua</vt:lpstr>
      <vt:lpstr>Wingdings 2</vt:lpstr>
      <vt:lpstr>Wingdings</vt:lpstr>
      <vt:lpstr>Wingdings 3</vt:lpstr>
      <vt:lpstr>Calibri</vt:lpstr>
      <vt:lpstr>Balaram</vt:lpstr>
      <vt:lpstr>Times New Roman</vt:lpstr>
      <vt:lpstr>Tahoma</vt:lpstr>
      <vt:lpstr>Rockwell Condensed</vt: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 1.1.18-23</dc:title>
  <dc:creator>Sarva</dc:creator>
  <cp:lastModifiedBy>Radha Krishna</cp:lastModifiedBy>
  <cp:revision>357</cp:revision>
  <dcterms:created xsi:type="dcterms:W3CDTF">2010-03-08T23:08:30Z</dcterms:created>
  <dcterms:modified xsi:type="dcterms:W3CDTF">2011-09-23T01:50:12Z</dcterms:modified>
</cp:coreProperties>
</file>