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92" r:id="rId3"/>
    <p:sldId id="293" r:id="rId4"/>
    <p:sldId id="257" r:id="rId5"/>
    <p:sldId id="333" r:id="rId6"/>
    <p:sldId id="342" r:id="rId7"/>
    <p:sldId id="334" r:id="rId8"/>
    <p:sldId id="343" r:id="rId9"/>
    <p:sldId id="335" r:id="rId10"/>
    <p:sldId id="344" r:id="rId11"/>
    <p:sldId id="336" r:id="rId12"/>
    <p:sldId id="345" r:id="rId13"/>
    <p:sldId id="347" r:id="rId14"/>
    <p:sldId id="337" r:id="rId15"/>
    <p:sldId id="348" r:id="rId16"/>
    <p:sldId id="338" r:id="rId17"/>
    <p:sldId id="349" r:id="rId18"/>
    <p:sldId id="339" r:id="rId19"/>
    <p:sldId id="350" r:id="rId20"/>
    <p:sldId id="340" r:id="rId21"/>
    <p:sldId id="351" r:id="rId22"/>
    <p:sldId id="354" r:id="rId23"/>
    <p:sldId id="353" r:id="rId24"/>
    <p:sldId id="355" r:id="rId25"/>
    <p:sldId id="356" r:id="rId26"/>
    <p:sldId id="341" r:id="rId27"/>
    <p:sldId id="357" r:id="rId28"/>
    <p:sldId id="358" r:id="rId29"/>
    <p:sldId id="359" r:id="rId30"/>
    <p:sldId id="289" r:id="rId31"/>
    <p:sldId id="291"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14488"/>
            <a:ext cx="7772400" cy="1470025"/>
          </a:xfrm>
        </p:spPr>
        <p:txBody>
          <a:bodyPr anchor="ctr"/>
          <a:lstStyle/>
          <a:p>
            <a:r>
              <a:rPr kumimoji="0" lang="en-US" smtClean="0"/>
              <a:t>Click to edit Master title style</a:t>
            </a:r>
            <a:endParaRPr kumimoji="0" lang="en-US"/>
          </a:p>
        </p:txBody>
      </p:sp>
      <p:sp>
        <p:nvSpPr>
          <p:cNvPr id="3" name="Subtitle 2"/>
          <p:cNvSpPr>
            <a:spLocks noGrp="1"/>
          </p:cNvSpPr>
          <p:nvPr>
            <p:ph type="subTitle" idx="1"/>
          </p:nvPr>
        </p:nvSpPr>
        <p:spPr>
          <a:xfrm>
            <a:off x="1623397" y="3214686"/>
            <a:ext cx="5897206" cy="1500198"/>
          </a:xfrm>
        </p:spPr>
        <p:txBody>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5E9EC0E9-0B3B-417A-B2CA-CED70A579741}" type="datetimeFigureOut">
              <a:rPr lang="en-US" smtClean="0"/>
              <a:pPr/>
              <a:t>4/30/2011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758A43-BFCE-4AB9-B89D-0A41CCEED3E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E9EC0E9-0B3B-417A-B2CA-CED70A579741}" type="datetimeFigureOut">
              <a:rPr lang="en-US" smtClean="0"/>
              <a:pPr/>
              <a:t>4/30/2011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758A43-BFCE-4AB9-B89D-0A41CCEED3ED}" type="slidenum">
              <a:rPr lang="en-US" smtClean="0"/>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43768" y="642918"/>
            <a:ext cx="1543032" cy="5483246"/>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42918"/>
            <a:ext cx="6615130" cy="548324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E9EC0E9-0B3B-417A-B2CA-CED70A579741}" type="datetimeFigureOut">
              <a:rPr lang="en-US" smtClean="0"/>
              <a:pPr/>
              <a:t>4/30/2011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758A43-BFCE-4AB9-B89D-0A41CCEED3ED}" type="slidenum">
              <a:rPr lang="en-US" smtClean="0"/>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lvl1pPr>
              <a:buSzPct val="50000"/>
              <a:buFont typeface="Wingdings"/>
              <a:buChar char=""/>
              <a:defRPr/>
            </a:lvl1pPr>
            <a:lvl2pPr>
              <a:buSzPct val="50000"/>
              <a:buFont typeface="Wingdings 2"/>
              <a:buChar char=""/>
              <a:defRPr/>
            </a:lvl2pPr>
            <a:lvl3pPr>
              <a:buSzPct val="50000"/>
              <a:buFont typeface="Wingdings"/>
              <a:buChar char="Y"/>
              <a:defRPr/>
            </a:lvl3pPr>
            <a:lvl4pPr>
              <a:buSzPct val="50000"/>
              <a:buFont typeface="Wingdings 2"/>
              <a:buChar char="³"/>
              <a:defRPr/>
            </a:lvl4pPr>
            <a:lvl5pPr>
              <a:buSzPct val="50000"/>
              <a:buFont typeface="Wingdings 2"/>
              <a:buChar char=""/>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E9EC0E9-0B3B-417A-B2CA-CED70A579741}" type="datetimeFigureOut">
              <a:rPr lang="en-US" smtClean="0"/>
              <a:pPr/>
              <a:t>4/30/2011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758A43-BFCE-4AB9-B89D-0A41CCEED3ED}" type="slidenum">
              <a:rPr lang="en-US" smtClean="0"/>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2643183"/>
            <a:ext cx="6457968" cy="1362075"/>
          </a:xfrm>
        </p:spPr>
        <p:txBody>
          <a:bodyPr anchor="ctr"/>
          <a:lstStyle>
            <a:lvl1pPr algn="l">
              <a:defRPr sz="4000" b="0" cap="all"/>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009383"/>
            <a:ext cx="4529142" cy="1500187"/>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E9EC0E9-0B3B-417A-B2CA-CED70A579741}" type="datetimeFigureOut">
              <a:rPr lang="en-US" smtClean="0"/>
              <a:pPr/>
              <a:t>4/30/2011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758A43-BFCE-4AB9-B89D-0A41CCEED3E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E9EC0E9-0B3B-417A-B2CA-CED70A579741}" type="datetimeFigureOut">
              <a:rPr lang="en-US" smtClean="0"/>
              <a:pPr/>
              <a:t>4/30/2011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758A43-BFCE-4AB9-B89D-0A41CCEED3ED}" type="slidenum">
              <a:rPr lang="en-US" smtClean="0"/>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0"/>
            </a:lvl1pPr>
            <a:lvl2pPr marL="457200" indent="0">
              <a:buNone/>
              <a:defRPr sz="2000" b="0"/>
            </a:lvl2pPr>
            <a:lvl3pPr marL="914400" indent="0">
              <a:buNone/>
              <a:defRPr sz="1800" b="0"/>
            </a:lvl3pPr>
            <a:lvl4pPr marL="1371600" indent="0">
              <a:buNone/>
              <a:defRPr sz="1600" b="0"/>
            </a:lvl4pPr>
            <a:lvl5pPr marL="1828800" indent="0">
              <a:buNone/>
              <a:defRPr sz="1600" b="0"/>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0">
                <a:effectLst/>
              </a:defRPr>
            </a:lvl1pPr>
            <a:lvl2pPr marL="457200" indent="0">
              <a:buNone/>
              <a:defRPr sz="2000" b="0">
                <a:effectLst/>
              </a:defRPr>
            </a:lvl2pPr>
            <a:lvl3pPr marL="914400" indent="0">
              <a:buNone/>
              <a:defRPr sz="1800" b="0">
                <a:effectLst/>
              </a:defRPr>
            </a:lvl3pPr>
            <a:lvl4pPr marL="1371600" indent="0">
              <a:buNone/>
              <a:defRPr sz="1600" b="0">
                <a:effectLst/>
              </a:defRPr>
            </a:lvl4pPr>
            <a:lvl5pPr marL="1828800" indent="0">
              <a:buNone/>
              <a:defRPr sz="1600" b="0">
                <a:effectLst/>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E9EC0E9-0B3B-417A-B2CA-CED70A579741}" type="datetimeFigureOut">
              <a:rPr lang="en-US" smtClean="0"/>
              <a:pPr/>
              <a:t>4/30/2011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758A43-BFCE-4AB9-B89D-0A41CCEED3ED}" type="slidenum">
              <a:rPr lang="en-US" smtClean="0"/>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E9EC0E9-0B3B-417A-B2CA-CED70A579741}" type="datetimeFigureOut">
              <a:rPr lang="en-US" smtClean="0"/>
              <a:pPr/>
              <a:t>4/30/2011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758A43-BFCE-4AB9-B89D-0A41CCEED3ED}" type="slidenum">
              <a:rPr lang="en-US" smtClean="0"/>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9EC0E9-0B3B-417A-B2CA-CED70A579741}" type="datetimeFigureOut">
              <a:rPr lang="en-US" smtClean="0"/>
              <a:pPr/>
              <a:t>4/30/2011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758A43-BFCE-4AB9-B89D-0A41CCEED3ED}" type="slidenum">
              <a:rPr lang="en-US" smtClean="0"/>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571480"/>
            <a:ext cx="3008313" cy="1071570"/>
          </a:xfrm>
        </p:spPr>
        <p:txBody>
          <a:bodyPr anchor="t"/>
          <a:lstStyle>
            <a:lvl1pPr algn="l">
              <a:defRPr sz="2000" b="0">
                <a:effectLst/>
              </a:defRPr>
            </a:lvl1pPr>
          </a:lstStyle>
          <a:p>
            <a:r>
              <a:rPr kumimoji="0" lang="en-US" smtClean="0"/>
              <a:t>Click to edit Master title style</a:t>
            </a:r>
            <a:endParaRPr kumimoji="0" lang="en-US"/>
          </a:p>
        </p:txBody>
      </p:sp>
      <p:sp>
        <p:nvSpPr>
          <p:cNvPr id="3" name="Content Placeholder 2"/>
          <p:cNvSpPr>
            <a:spLocks noGrp="1"/>
          </p:cNvSpPr>
          <p:nvPr>
            <p:ph idx="1"/>
          </p:nvPr>
        </p:nvSpPr>
        <p:spPr>
          <a:xfrm>
            <a:off x="3575050" y="571481"/>
            <a:ext cx="5111750" cy="555468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457201" y="1643051"/>
            <a:ext cx="3008313" cy="44831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E9EC0E9-0B3B-417A-B2CA-CED70A579741}" type="datetimeFigureOut">
              <a:rPr lang="en-US" smtClean="0"/>
              <a:pPr/>
              <a:t>4/30/2011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758A43-BFCE-4AB9-B89D-0A41CCEED3ED}" type="slidenum">
              <a:rPr lang="en-US" smtClean="0"/>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2910" y="687306"/>
            <a:ext cx="850886" cy="4670520"/>
          </a:xfrm>
        </p:spPr>
        <p:txBody>
          <a:bodyPr vert="eaVert" anchor="ctr"/>
          <a:lstStyle>
            <a:lvl1pPr algn="ctr">
              <a:defRPr sz="2000" b="0">
                <a:gradFill flip="none" rotWithShape="1">
                  <a:gsLst>
                    <a:gs pos="0">
                      <a:srgbClr val="000082"/>
                    </a:gs>
                    <a:gs pos="30000">
                      <a:srgbClr val="66008F"/>
                    </a:gs>
                    <a:gs pos="64999">
                      <a:srgbClr val="BA0066"/>
                    </a:gs>
                    <a:gs pos="89999">
                      <a:srgbClr val="FF0000"/>
                    </a:gs>
                    <a:gs pos="100000">
                      <a:srgbClr val="FF8200"/>
                    </a:gs>
                  </a:gsLst>
                  <a:lin ang="16200000" scaled="1"/>
                  <a:tileRect/>
                </a:gradFill>
                <a:effectLst/>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500166" y="684213"/>
            <a:ext cx="6929486" cy="4673613"/>
          </a:xfrm>
          <a:prstGeom prst="roundRect">
            <a:avLst>
              <a:gd name="adj" fmla="val 5966"/>
            </a:avLst>
          </a:prstGeom>
          <a:solidFill>
            <a:schemeClr val="bg2">
              <a:tint val="60000"/>
              <a:alpha val="50000"/>
            </a:schemeClr>
          </a:solidFill>
          <a:effectLst>
            <a:outerShdw blurRad="127000" dist="101600" dir="2700000" algn="tl" rotWithShape="0">
              <a:srgbClr val="000000">
                <a:alpha val="43137"/>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en-US" smtClean="0"/>
              <a:t>Click icon to add picture</a:t>
            </a:r>
            <a:endParaRPr kumimoji="0" lang="en-US"/>
          </a:p>
        </p:txBody>
      </p:sp>
      <p:sp>
        <p:nvSpPr>
          <p:cNvPr id="4" name="Text Placeholder 3"/>
          <p:cNvSpPr>
            <a:spLocks noGrp="1"/>
          </p:cNvSpPr>
          <p:nvPr>
            <p:ph type="body" sz="half" idx="2"/>
          </p:nvPr>
        </p:nvSpPr>
        <p:spPr>
          <a:xfrm>
            <a:off x="1500166" y="5481658"/>
            <a:ext cx="6924037" cy="804862"/>
          </a:xfrm>
        </p:spPr>
        <p:txBody>
          <a:bodyPr anchor="ctr"/>
          <a:lstStyle>
            <a:lvl1pPr marL="0" indent="0" algn="ctr">
              <a:buNone/>
              <a:defRPr sz="1400"/>
            </a:lvl1pPr>
            <a:lvl2pPr marL="457200" indent="0" algn="ctr">
              <a:buNone/>
              <a:defRPr sz="1200"/>
            </a:lvl2pPr>
            <a:lvl3pPr marL="914400" indent="0" algn="ctr">
              <a:buNone/>
              <a:defRPr sz="1000"/>
            </a:lvl3pPr>
            <a:lvl4pPr marL="1371600" indent="0" algn="ctr">
              <a:buNone/>
              <a:defRPr sz="900"/>
            </a:lvl4pPr>
            <a:lvl5pPr marL="1828800" indent="0" algn="ct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E9EC0E9-0B3B-417A-B2CA-CED70A579741}" type="datetimeFigureOut">
              <a:rPr lang="en-US" smtClean="0"/>
              <a:pPr/>
              <a:t>4/30/2011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758A43-BFCE-4AB9-B89D-0A41CCEED3ED}" type="slidenum">
              <a:rPr lang="en-US" smtClean="0"/>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rtlCol="0" anchor="ctr">
            <a:normAutofit/>
          </a:body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00200"/>
            <a:ext cx="8229600" cy="4525963"/>
          </a:xfrm>
          <a:prstGeom prst="rect">
            <a:avLst/>
          </a:prstGeom>
        </p:spPr>
        <p:txBody>
          <a:bodyPr vert="horz" rtlCol="0">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7010400" y="6356350"/>
            <a:ext cx="2133600" cy="365125"/>
          </a:xfrm>
          <a:prstGeom prst="rect">
            <a:avLst/>
          </a:prstGeom>
        </p:spPr>
        <p:txBody>
          <a:bodyPr vert="horz" rtlCol="0" anchor="ctr"/>
          <a:lstStyle>
            <a:lvl1pPr algn="r" eaLnBrk="1" latinLnBrk="0" hangingPunct="1">
              <a:defRPr kumimoji="0" sz="1200">
                <a:solidFill>
                  <a:schemeClr val="tx1">
                    <a:tint val="75000"/>
                  </a:schemeClr>
                </a:solidFill>
              </a:defRPr>
            </a:lvl1pPr>
          </a:lstStyle>
          <a:p>
            <a:fld id="{5E9EC0E9-0B3B-417A-B2CA-CED70A579741}" type="datetimeFigureOut">
              <a:rPr lang="en-US" smtClean="0"/>
              <a:pPr/>
              <a:t>4/30/2011</a:t>
            </a:fld>
            <a:endParaRPr lang="en-US"/>
          </a:p>
        </p:txBody>
      </p:sp>
      <p:sp>
        <p:nvSpPr>
          <p:cNvPr id="5" name="Footer Placeholder 4"/>
          <p:cNvSpPr>
            <a:spLocks noGrp="1"/>
          </p:cNvSpPr>
          <p:nvPr>
            <p:ph type="ftr" sz="quarter" idx="3"/>
          </p:nvPr>
        </p:nvSpPr>
        <p:spPr>
          <a:xfrm>
            <a:off x="0" y="6356350"/>
            <a:ext cx="2895600" cy="365125"/>
          </a:xfrm>
          <a:prstGeom prst="rect">
            <a:avLst/>
          </a:prstGeom>
        </p:spPr>
        <p:txBody>
          <a:bodyPr vert="horz" rtlCol="0" anchor="ctr"/>
          <a:lstStyle>
            <a:lvl1pPr algn="l" eaLnBrk="1" latinLnBrk="0" hangingPunct="1">
              <a:defRPr kumimoji="0"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01090" y="0"/>
            <a:ext cx="642910" cy="571480"/>
          </a:xfrm>
          <a:prstGeom prst="roundRect">
            <a:avLst>
              <a:gd name="adj" fmla="val 16667"/>
            </a:avLst>
          </a:prstGeom>
        </p:spPr>
        <p:txBody>
          <a:bodyPr vert="horz" rtlCol="0" anchor="ctr"/>
          <a:lstStyle>
            <a:lvl1pPr algn="ctr" eaLnBrk="1" latinLnBrk="0" hangingPunct="1">
              <a:defRPr kumimoji="0" sz="1200">
                <a:solidFill>
                  <a:schemeClr val="tx1">
                    <a:tint val="75000"/>
                  </a:schemeClr>
                </a:solidFill>
              </a:defRPr>
            </a:lvl1pPr>
          </a:lstStyle>
          <a:p>
            <a:fld id="{45758A43-BFCE-4AB9-B89D-0A41CCEED3E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txStyles>
    <p:titleStyle>
      <a:lvl1pPr algn="ctr" rtl="0" eaLnBrk="1" latinLnBrk="0" hangingPunct="1">
        <a:spcBef>
          <a:spcPct val="0"/>
        </a:spcBef>
        <a:buNone/>
        <a:defRPr kumimoji="0" sz="4400" kern="1200">
          <a:gradFill flip="none" rotWithShape="1">
            <a:gsLst>
              <a:gs pos="0">
                <a:srgbClr val="000082"/>
              </a:gs>
              <a:gs pos="30000">
                <a:srgbClr val="66008F"/>
              </a:gs>
              <a:gs pos="64999">
                <a:srgbClr val="BA0066"/>
              </a:gs>
              <a:gs pos="89999">
                <a:srgbClr val="FF0000"/>
              </a:gs>
              <a:gs pos="100000">
                <a:srgbClr val="FF8200"/>
              </a:gs>
            </a:gsLst>
            <a:lin ang="5400000" scaled="1"/>
            <a:tileRect/>
          </a:gradFill>
          <a:effectLst>
            <a:outerShdw blurRad="50800" dist="50800" dir="2700000" algn="tl" rotWithShape="0">
              <a:srgbClr val="000000">
                <a:alpha val="43137"/>
              </a:srgbClr>
            </a:outerShdw>
          </a:effectLst>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tx2"/>
        </a:buClr>
        <a:buSzPct val="50000"/>
        <a:buFont typeface="Wingdings"/>
        <a:buChar char="z"/>
        <a:defRPr kumimoji="0" sz="3200" kern="1200">
          <a:solidFill>
            <a:schemeClr val="tx1"/>
          </a:solidFill>
          <a:latin typeface="+mn-lt"/>
          <a:ea typeface="+mn-ea"/>
          <a:cs typeface="+mn-cs"/>
        </a:defRPr>
      </a:lvl1pPr>
      <a:lvl2pPr marL="742950" indent="-285750" algn="l" rtl="0" eaLnBrk="1" latinLnBrk="0" hangingPunct="1">
        <a:spcBef>
          <a:spcPct val="20000"/>
        </a:spcBef>
        <a:buClr>
          <a:schemeClr val="tx2"/>
        </a:buClr>
        <a:buSzPct val="50000"/>
        <a:buFont typeface="Wingdings 2"/>
        <a:buChar char="ø"/>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tx2"/>
        </a:buClr>
        <a:buSzPct val="50000"/>
        <a:buFont typeface="Wingdings"/>
        <a:buChar char="Y"/>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tx2"/>
        </a:buClr>
        <a:buSzPct val="50000"/>
        <a:buFont typeface="Wingdings 2"/>
        <a:buChar char="³"/>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tx2"/>
        </a:buClr>
        <a:buSzPct val="50000"/>
        <a:buFont typeface="Wingdings 2"/>
        <a:buChar char="¹"/>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rompadaswami.com/" TargetMode="External"/><Relationship Id="rId2" Type="http://schemas.openxmlformats.org/officeDocument/2006/relationships/hyperlink" Target="http://www.prabhupadavani.org/" TargetMode="External"/><Relationship Id="rId1" Type="http://schemas.openxmlformats.org/officeDocument/2006/relationships/slideLayout" Target="../slideLayouts/slideLayout2.xml"/><Relationship Id="rId4" Type="http://schemas.openxmlformats.org/officeDocument/2006/relationships/hyperlink" Target="http://www.iskcondesiretree.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0"/>
            <a:ext cx="7772400" cy="1470025"/>
          </a:xfrm>
        </p:spPr>
        <p:txBody>
          <a:bodyPr/>
          <a:lstStyle/>
          <a:p>
            <a:r>
              <a:rPr lang="en-US" dirty="0" smtClean="0"/>
              <a:t>Srimad Bhagavatam</a:t>
            </a:r>
            <a:br>
              <a:rPr lang="en-US" dirty="0" smtClean="0"/>
            </a:br>
            <a:r>
              <a:rPr lang="en-US" dirty="0" smtClean="0"/>
              <a:t>1.8.28  -  1.8.36</a:t>
            </a:r>
            <a:endParaRPr lang="en-US" dirty="0"/>
          </a:p>
        </p:txBody>
      </p:sp>
      <p:sp>
        <p:nvSpPr>
          <p:cNvPr id="3" name="Subtitle 2"/>
          <p:cNvSpPr>
            <a:spLocks noGrp="1"/>
          </p:cNvSpPr>
          <p:nvPr>
            <p:ph type="subTitle" idx="1"/>
          </p:nvPr>
        </p:nvSpPr>
        <p:spPr>
          <a:xfrm>
            <a:off x="4419600" y="1600200"/>
            <a:ext cx="4495800" cy="4343400"/>
          </a:xfrm>
        </p:spPr>
        <p:txBody>
          <a:bodyPr>
            <a:normAutofit/>
          </a:bodyPr>
          <a:lstStyle/>
          <a:p>
            <a:r>
              <a:rPr lang="en-US" dirty="0" smtClean="0"/>
              <a:t>Prayers by Queen </a:t>
            </a:r>
            <a:r>
              <a:rPr lang="en-US" dirty="0" err="1" smtClean="0"/>
              <a:t>Kunti</a:t>
            </a:r>
            <a:endParaRPr lang="en-US" dirty="0" smtClean="0"/>
          </a:p>
          <a:p>
            <a:endParaRPr lang="en-US" dirty="0" smtClean="0"/>
          </a:p>
          <a:p>
            <a:r>
              <a:rPr lang="en-US" dirty="0" smtClean="0"/>
              <a:t>Translations and purports </a:t>
            </a:r>
          </a:p>
          <a:p>
            <a:r>
              <a:rPr lang="en-US" dirty="0" smtClean="0"/>
              <a:t>by </a:t>
            </a:r>
          </a:p>
          <a:p>
            <a:r>
              <a:rPr lang="en-US" dirty="0" smtClean="0"/>
              <a:t>His Divine Grace A.C. Bhaktivedanta Swami Prabhupada</a:t>
            </a:r>
          </a:p>
          <a:p>
            <a:r>
              <a:rPr lang="en-US" sz="1800" dirty="0" smtClean="0"/>
              <a:t>Founder-Acarya of the International Society for Krsna consciousness</a:t>
            </a:r>
            <a:endParaRPr lang="en-US" sz="1800" dirty="0"/>
          </a:p>
        </p:txBody>
      </p:sp>
      <p:pic>
        <p:nvPicPr>
          <p:cNvPr id="4" name="Picture 3" descr="kunti-prayers.jpg"/>
          <p:cNvPicPr>
            <a:picLocks noChangeAspect="1"/>
          </p:cNvPicPr>
          <p:nvPr/>
        </p:nvPicPr>
        <p:blipFill>
          <a:blip r:embed="rId2" cstate="print"/>
          <a:stretch>
            <a:fillRect/>
          </a:stretch>
        </p:blipFill>
        <p:spPr>
          <a:xfrm>
            <a:off x="762000" y="1600200"/>
            <a:ext cx="3505200" cy="4842710"/>
          </a:xfrm>
          <a:prstGeom prst="rect">
            <a:avLst/>
          </a:prstGeom>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Highlights</a:t>
            </a:r>
            <a:endParaRPr lang="en-US" dirty="0"/>
          </a:p>
        </p:txBody>
      </p:sp>
      <p:sp>
        <p:nvSpPr>
          <p:cNvPr id="3" name="Content Placeholder 2"/>
          <p:cNvSpPr>
            <a:spLocks noGrp="1"/>
          </p:cNvSpPr>
          <p:nvPr>
            <p:ph idx="1"/>
          </p:nvPr>
        </p:nvSpPr>
        <p:spPr/>
        <p:txBody>
          <a:bodyPr/>
          <a:lstStyle/>
          <a:p>
            <a:r>
              <a:rPr lang="en-US" dirty="0" smtClean="0"/>
              <a:t>How can Krsna be present everywhere and still be localized ?</a:t>
            </a:r>
          </a:p>
          <a:p>
            <a:r>
              <a:rPr lang="en-US" dirty="0" smtClean="0"/>
              <a:t>How to reconcile apparent contradictions ?</a:t>
            </a:r>
          </a:p>
          <a:p>
            <a:endParaRPr lang="en-US" dirty="0" smtClean="0"/>
          </a:p>
          <a:p>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S.B. 1.8.31</a:t>
            </a:r>
            <a:endParaRPr lang="en-US" dirty="0"/>
          </a:p>
        </p:txBody>
      </p:sp>
      <p:sp>
        <p:nvSpPr>
          <p:cNvPr id="3" name="Content Placeholder 2"/>
          <p:cNvSpPr>
            <a:spLocks noGrp="1"/>
          </p:cNvSpPr>
          <p:nvPr>
            <p:ph idx="1"/>
          </p:nvPr>
        </p:nvSpPr>
        <p:spPr>
          <a:xfrm>
            <a:off x="457200" y="3886200"/>
            <a:ext cx="8229600" cy="2514600"/>
          </a:xfrm>
        </p:spPr>
        <p:txBody>
          <a:bodyPr>
            <a:noAutofit/>
          </a:bodyPr>
          <a:lstStyle/>
          <a:p>
            <a:pPr>
              <a:buNone/>
            </a:pPr>
            <a:r>
              <a:rPr lang="en-US" dirty="0" smtClean="0"/>
              <a:t>	</a:t>
            </a:r>
            <a:r>
              <a:rPr lang="en-US" sz="2800" i="1" dirty="0" smtClean="0">
                <a:solidFill>
                  <a:srgbClr val="FF0000"/>
                </a:solidFill>
              </a:rPr>
              <a:t>My dear Kṛṣṇa, </a:t>
            </a:r>
            <a:r>
              <a:rPr lang="en-US" sz="2800" i="1" dirty="0" err="1" smtClean="0">
                <a:solidFill>
                  <a:srgbClr val="FF0000"/>
                </a:solidFill>
              </a:rPr>
              <a:t>Yaśodā</a:t>
            </a:r>
            <a:r>
              <a:rPr lang="en-US" sz="2800" i="1" dirty="0" smtClean="0">
                <a:solidFill>
                  <a:srgbClr val="FF0000"/>
                </a:solidFill>
              </a:rPr>
              <a:t> took up a rope to bind You when You committed an offense, and Your perturbed eyes </a:t>
            </a:r>
            <a:r>
              <a:rPr lang="en-US" sz="2800" i="1" dirty="0" err="1" smtClean="0">
                <a:solidFill>
                  <a:srgbClr val="FF0000"/>
                </a:solidFill>
              </a:rPr>
              <a:t>overflooded</a:t>
            </a:r>
            <a:r>
              <a:rPr lang="en-US" sz="2800" i="1" dirty="0" smtClean="0">
                <a:solidFill>
                  <a:srgbClr val="FF0000"/>
                </a:solidFill>
              </a:rPr>
              <a:t> with tears, which washed the mascara from Your eyes. And You were afraid, though fear personified is afraid of You. This sight is bewildering to me.</a:t>
            </a:r>
            <a:endParaRPr lang="en-US" i="1" dirty="0" smtClean="0">
              <a:solidFill>
                <a:srgbClr val="FF0000"/>
              </a:solidFill>
            </a:endParaRPr>
          </a:p>
          <a:p>
            <a:pPr>
              <a:buNone/>
            </a:pPr>
            <a:endParaRPr lang="en-US" dirty="0"/>
          </a:p>
        </p:txBody>
      </p:sp>
      <p:pic>
        <p:nvPicPr>
          <p:cNvPr id="4" name="Picture 3" descr="kunti-prayers.jpg"/>
          <p:cNvPicPr>
            <a:picLocks noChangeAspect="1"/>
          </p:cNvPicPr>
          <p:nvPr/>
        </p:nvPicPr>
        <p:blipFill>
          <a:blip r:embed="rId2" cstate="print"/>
          <a:stretch>
            <a:fillRect/>
          </a:stretch>
        </p:blipFill>
        <p:spPr>
          <a:xfrm>
            <a:off x="762000" y="1600201"/>
            <a:ext cx="1447800" cy="2000250"/>
          </a:xfrm>
          <a:prstGeom prst="rect">
            <a:avLst/>
          </a:prstGeom>
        </p:spPr>
      </p:pic>
      <p:sp>
        <p:nvSpPr>
          <p:cNvPr id="5" name="Rectangle 4"/>
          <p:cNvSpPr/>
          <p:nvPr/>
        </p:nvSpPr>
        <p:spPr>
          <a:xfrm>
            <a:off x="2133600" y="1600200"/>
            <a:ext cx="6553200" cy="1569660"/>
          </a:xfrm>
          <a:prstGeom prst="rect">
            <a:avLst/>
          </a:prstGeom>
        </p:spPr>
        <p:txBody>
          <a:bodyPr wrap="square">
            <a:spAutoFit/>
          </a:bodyPr>
          <a:lstStyle/>
          <a:p>
            <a:pPr algn="ctr">
              <a:buNone/>
            </a:pPr>
            <a:r>
              <a:rPr lang="vi-VN" sz="2400" dirty="0" smtClean="0">
                <a:solidFill>
                  <a:srgbClr val="002060"/>
                </a:solidFill>
              </a:rPr>
              <a:t>gopy ādade tvayi kṛtāgasi dāma tāvad</a:t>
            </a:r>
          </a:p>
          <a:p>
            <a:pPr algn="ctr">
              <a:buNone/>
            </a:pPr>
            <a:r>
              <a:rPr lang="vi-VN" sz="2400" dirty="0" smtClean="0">
                <a:solidFill>
                  <a:srgbClr val="002060"/>
                </a:solidFill>
              </a:rPr>
              <a:t>yā te daśāśru-kalilāñjana-sambhramākṣam</a:t>
            </a:r>
          </a:p>
          <a:p>
            <a:pPr algn="ctr">
              <a:buNone/>
            </a:pPr>
            <a:r>
              <a:rPr lang="vi-VN" sz="2400" dirty="0" smtClean="0">
                <a:solidFill>
                  <a:srgbClr val="002060"/>
                </a:solidFill>
              </a:rPr>
              <a:t>vaktraḿ ninīya bhaya-bhāvanayā sthitasya</a:t>
            </a:r>
          </a:p>
          <a:p>
            <a:pPr algn="ctr">
              <a:buNone/>
            </a:pPr>
            <a:r>
              <a:rPr lang="vi-VN" sz="2400" dirty="0" smtClean="0">
                <a:solidFill>
                  <a:srgbClr val="002060"/>
                </a:solidFill>
              </a:rPr>
              <a:t>sā māḿ vimohayati bhīr api yad bibheti</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damodara_00.jpg"/>
          <p:cNvPicPr>
            <a:picLocks noChangeAspect="1"/>
          </p:cNvPicPr>
          <p:nvPr/>
        </p:nvPicPr>
        <p:blipFill>
          <a:blip r:embed="rId2" cstate="print"/>
          <a:stretch>
            <a:fillRect/>
          </a:stretch>
        </p:blipFill>
        <p:spPr>
          <a:xfrm>
            <a:off x="457200" y="3200400"/>
            <a:ext cx="2717800" cy="3448947"/>
          </a:xfrm>
          <a:prstGeom prst="rect">
            <a:avLst/>
          </a:prstGeom>
        </p:spPr>
      </p:pic>
      <p:sp>
        <p:nvSpPr>
          <p:cNvPr id="2" name="Title 1"/>
          <p:cNvSpPr>
            <a:spLocks noGrp="1"/>
          </p:cNvSpPr>
          <p:nvPr>
            <p:ph type="title"/>
          </p:nvPr>
        </p:nvSpPr>
        <p:spPr/>
        <p:txBody>
          <a:bodyPr/>
          <a:lstStyle/>
          <a:p>
            <a:r>
              <a:rPr lang="en-US" dirty="0" smtClean="0"/>
              <a:t>Highlights</a:t>
            </a:r>
            <a:endParaRPr lang="en-US" dirty="0"/>
          </a:p>
        </p:txBody>
      </p:sp>
      <p:sp>
        <p:nvSpPr>
          <p:cNvPr id="3" name="Content Placeholder 2"/>
          <p:cNvSpPr>
            <a:spLocks noGrp="1"/>
          </p:cNvSpPr>
          <p:nvPr>
            <p:ph idx="1"/>
          </p:nvPr>
        </p:nvSpPr>
        <p:spPr>
          <a:xfrm>
            <a:off x="3733800" y="1295400"/>
            <a:ext cx="5181600" cy="5334000"/>
          </a:xfrm>
        </p:spPr>
        <p:txBody>
          <a:bodyPr/>
          <a:lstStyle/>
          <a:p>
            <a:r>
              <a:rPr lang="en-US" dirty="0" smtClean="0"/>
              <a:t>Krsna’s stealing</a:t>
            </a:r>
          </a:p>
          <a:p>
            <a:r>
              <a:rPr lang="en-US" dirty="0" smtClean="0"/>
              <a:t>Krsna being chastised</a:t>
            </a:r>
          </a:p>
          <a:p>
            <a:r>
              <a:rPr lang="en-US" dirty="0" smtClean="0"/>
              <a:t>Krsna’s fear is real, not feigned</a:t>
            </a:r>
          </a:p>
          <a:p>
            <a:r>
              <a:rPr lang="en-US" dirty="0" smtClean="0"/>
              <a:t>Challenge to mayavadis</a:t>
            </a:r>
          </a:p>
          <a:p>
            <a:r>
              <a:rPr lang="en-US" dirty="0" err="1" smtClean="0"/>
              <a:t>Vaikuntha</a:t>
            </a:r>
            <a:r>
              <a:rPr lang="en-US" dirty="0" smtClean="0"/>
              <a:t> </a:t>
            </a:r>
            <a:r>
              <a:rPr lang="en-US" dirty="0" err="1" smtClean="0"/>
              <a:t>vs</a:t>
            </a:r>
            <a:r>
              <a:rPr lang="en-US" dirty="0" smtClean="0"/>
              <a:t> Goloka</a:t>
            </a:r>
          </a:p>
          <a:p>
            <a:r>
              <a:rPr lang="en-US" dirty="0" err="1" smtClean="0"/>
              <a:t>Bhakta-vatsala</a:t>
            </a:r>
            <a:endParaRPr lang="en-US" dirty="0" smtClean="0"/>
          </a:p>
        </p:txBody>
      </p:sp>
      <p:pic>
        <p:nvPicPr>
          <p:cNvPr id="4" name="Content Placeholder 3" descr="Yasoda chasing Krsna.jpg"/>
          <p:cNvPicPr>
            <a:picLocks noChangeAspect="1"/>
          </p:cNvPicPr>
          <p:nvPr/>
        </p:nvPicPr>
        <p:blipFill>
          <a:blip r:embed="rId3" cstate="print"/>
          <a:stretch>
            <a:fillRect/>
          </a:stretch>
        </p:blipFill>
        <p:spPr>
          <a:xfrm>
            <a:off x="457201" y="1447800"/>
            <a:ext cx="2743199" cy="2057400"/>
          </a:xfrm>
          <a:prstGeom prst="rect">
            <a:avLst/>
          </a:prstGeom>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581400"/>
            <a:ext cx="8229600" cy="2925762"/>
          </a:xfrm>
        </p:spPr>
        <p:txBody>
          <a:bodyPr>
            <a:noAutofit/>
          </a:bodyPr>
          <a:lstStyle/>
          <a:p>
            <a:r>
              <a:rPr lang="en-US" sz="2800" b="1" dirty="0" smtClean="0"/>
              <a:t>“Throwing off my hand, O Krishna, You’ve run away. What’s so wonderful about that? I’ll only consider You as strong as a man if You can escape from my heart!” </a:t>
            </a:r>
            <a:br>
              <a:rPr lang="en-US" sz="2800" b="1" dirty="0" smtClean="0"/>
            </a:br>
            <a:r>
              <a:rPr lang="en-US" sz="2800" b="1" dirty="0" smtClean="0"/>
              <a:t/>
            </a:r>
            <a:br>
              <a:rPr lang="en-US" sz="2800" b="1" dirty="0" smtClean="0"/>
            </a:br>
            <a:r>
              <a:rPr lang="en-US" sz="2800" b="1" dirty="0" smtClean="0"/>
              <a:t>- Srila </a:t>
            </a:r>
            <a:r>
              <a:rPr lang="en-US" sz="2800" b="1" dirty="0" err="1" smtClean="0"/>
              <a:t>Bilvamangala</a:t>
            </a:r>
            <a:r>
              <a:rPr lang="en-US" sz="2800" b="1" dirty="0" smtClean="0"/>
              <a:t> Thakura</a:t>
            </a:r>
            <a:r>
              <a:rPr lang="en-US" sz="2800" dirty="0" smtClean="0"/>
              <a:t/>
            </a:r>
            <a:br>
              <a:rPr lang="en-US" sz="2800" dirty="0" smtClean="0"/>
            </a:br>
            <a:endParaRPr lang="en-US" sz="2800" dirty="0"/>
          </a:p>
        </p:txBody>
      </p:sp>
      <p:pic>
        <p:nvPicPr>
          <p:cNvPr id="4" name="Content Placeholder 3" descr="suradasa.jpg"/>
          <p:cNvPicPr>
            <a:picLocks noGrp="1" noChangeAspect="1"/>
          </p:cNvPicPr>
          <p:nvPr>
            <p:ph idx="1"/>
          </p:nvPr>
        </p:nvPicPr>
        <p:blipFill>
          <a:blip r:embed="rId2" cstate="print"/>
          <a:stretch>
            <a:fillRect/>
          </a:stretch>
        </p:blipFill>
        <p:spPr>
          <a:xfrm>
            <a:off x="2438400" y="457200"/>
            <a:ext cx="4286822" cy="2971800"/>
          </a:xfr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S.B. 1.8.32</a:t>
            </a:r>
            <a:endParaRPr lang="en-US" dirty="0"/>
          </a:p>
        </p:txBody>
      </p:sp>
      <p:sp>
        <p:nvSpPr>
          <p:cNvPr id="3" name="Content Placeholder 2"/>
          <p:cNvSpPr>
            <a:spLocks noGrp="1"/>
          </p:cNvSpPr>
          <p:nvPr>
            <p:ph idx="1"/>
          </p:nvPr>
        </p:nvSpPr>
        <p:spPr/>
        <p:txBody>
          <a:bodyPr>
            <a:normAutofit/>
          </a:bodyPr>
          <a:lstStyle/>
          <a:p>
            <a:pPr algn="ctr">
              <a:buNone/>
            </a:pPr>
            <a:r>
              <a:rPr lang="vi-VN" sz="2800" dirty="0" smtClean="0">
                <a:solidFill>
                  <a:srgbClr val="002060"/>
                </a:solidFill>
              </a:rPr>
              <a:t>kecid āhur ajaḿ jātaḿ</a:t>
            </a:r>
          </a:p>
          <a:p>
            <a:pPr algn="ctr">
              <a:buNone/>
            </a:pPr>
            <a:r>
              <a:rPr lang="vi-VN" sz="2800" dirty="0" smtClean="0">
                <a:solidFill>
                  <a:srgbClr val="002060"/>
                </a:solidFill>
              </a:rPr>
              <a:t>puṇya-ślokasya kīrtaye</a:t>
            </a:r>
          </a:p>
          <a:p>
            <a:pPr algn="ctr">
              <a:buNone/>
            </a:pPr>
            <a:r>
              <a:rPr lang="vi-VN" sz="2800" dirty="0" smtClean="0">
                <a:solidFill>
                  <a:srgbClr val="002060"/>
                </a:solidFill>
              </a:rPr>
              <a:t>yadoḥ priyasyānvavāye</a:t>
            </a:r>
          </a:p>
          <a:p>
            <a:pPr algn="ctr">
              <a:buNone/>
            </a:pPr>
            <a:r>
              <a:rPr lang="vi-VN" sz="2800" dirty="0" smtClean="0">
                <a:solidFill>
                  <a:srgbClr val="002060"/>
                </a:solidFill>
              </a:rPr>
              <a:t>malayasyeva candanam</a:t>
            </a:r>
          </a:p>
          <a:p>
            <a:pPr algn="ctr">
              <a:buNone/>
            </a:pPr>
            <a:endParaRPr lang="vi-VN" dirty="0" smtClean="0"/>
          </a:p>
          <a:p>
            <a:pPr algn="just">
              <a:buNone/>
            </a:pPr>
            <a:r>
              <a:rPr lang="en-US" dirty="0" smtClean="0"/>
              <a:t>	</a:t>
            </a:r>
            <a:r>
              <a:rPr lang="en-US" sz="2600" i="1" dirty="0" smtClean="0">
                <a:solidFill>
                  <a:srgbClr val="FF0000"/>
                </a:solidFill>
              </a:rPr>
              <a:t>Some say that the Unborn is born for the glorification of pious kings, and others say that He is born to please King </a:t>
            </a:r>
            <a:r>
              <a:rPr lang="en-US" sz="2600" i="1" dirty="0" err="1" smtClean="0">
                <a:solidFill>
                  <a:srgbClr val="FF0000"/>
                </a:solidFill>
              </a:rPr>
              <a:t>Yadu</a:t>
            </a:r>
            <a:r>
              <a:rPr lang="en-US" sz="2600" i="1" dirty="0" smtClean="0">
                <a:solidFill>
                  <a:srgbClr val="FF0000"/>
                </a:solidFill>
              </a:rPr>
              <a:t>, one of Your dearest devotees. You appear in his family as sandalwood appears in the Malaya hills.</a:t>
            </a:r>
            <a:endParaRPr lang="en-US" i="1" dirty="0" smtClean="0">
              <a:solidFill>
                <a:srgbClr val="FF0000"/>
              </a:solidFill>
            </a:endParaRPr>
          </a:p>
          <a:p>
            <a:pPr>
              <a:buNone/>
            </a:pPr>
            <a:endParaRPr lang="en-US" dirty="0"/>
          </a:p>
        </p:txBody>
      </p:sp>
      <p:pic>
        <p:nvPicPr>
          <p:cNvPr id="4" name="Picture 3" descr="kunti-prayers.jpg"/>
          <p:cNvPicPr>
            <a:picLocks noChangeAspect="1"/>
          </p:cNvPicPr>
          <p:nvPr/>
        </p:nvPicPr>
        <p:blipFill>
          <a:blip r:embed="rId2" cstate="print"/>
          <a:stretch>
            <a:fillRect/>
          </a:stretch>
        </p:blipFill>
        <p:spPr>
          <a:xfrm>
            <a:off x="914400" y="1600200"/>
            <a:ext cx="1447800" cy="2000250"/>
          </a:xfrm>
          <a:prstGeom prst="rect">
            <a:avLst/>
          </a:prstGeom>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Highlights</a:t>
            </a:r>
            <a:endParaRPr lang="en-US" dirty="0"/>
          </a:p>
        </p:txBody>
      </p:sp>
      <p:sp>
        <p:nvSpPr>
          <p:cNvPr id="3" name="Content Placeholder 2"/>
          <p:cNvSpPr>
            <a:spLocks noGrp="1"/>
          </p:cNvSpPr>
          <p:nvPr>
            <p:ph idx="1"/>
          </p:nvPr>
        </p:nvSpPr>
        <p:spPr/>
        <p:txBody>
          <a:bodyPr/>
          <a:lstStyle/>
          <a:p>
            <a:r>
              <a:rPr lang="en-US" dirty="0" smtClean="0"/>
              <a:t>Krsna’s only purpose: to glorify His devotees</a:t>
            </a:r>
          </a:p>
          <a:p>
            <a:r>
              <a:rPr lang="en-US" dirty="0" smtClean="0"/>
              <a:t>Being connected with Krsna</a:t>
            </a:r>
          </a:p>
          <a:p>
            <a:r>
              <a:rPr lang="en-US" dirty="0" smtClean="0"/>
              <a:t>Becoming dear to Krsna</a:t>
            </a:r>
          </a:p>
          <a:p>
            <a:r>
              <a:rPr lang="en-US" dirty="0" smtClean="0"/>
              <a:t>Krsna’s independence</a:t>
            </a:r>
          </a:p>
          <a:p>
            <a:endParaRPr lang="en-US"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S.B. 1.8.33</a:t>
            </a:r>
            <a:endParaRPr lang="en-US" dirty="0"/>
          </a:p>
        </p:txBody>
      </p:sp>
      <p:sp>
        <p:nvSpPr>
          <p:cNvPr id="3" name="Content Placeholder 2"/>
          <p:cNvSpPr>
            <a:spLocks noGrp="1"/>
          </p:cNvSpPr>
          <p:nvPr>
            <p:ph idx="1"/>
          </p:nvPr>
        </p:nvSpPr>
        <p:spPr/>
        <p:txBody>
          <a:bodyPr>
            <a:normAutofit lnSpcReduction="10000"/>
          </a:bodyPr>
          <a:lstStyle/>
          <a:p>
            <a:pPr algn="ctr">
              <a:buNone/>
            </a:pPr>
            <a:r>
              <a:rPr lang="vi-VN" sz="2800" dirty="0" smtClean="0">
                <a:solidFill>
                  <a:srgbClr val="002060"/>
                </a:solidFill>
              </a:rPr>
              <a:t>apare vasudevasya</a:t>
            </a:r>
          </a:p>
          <a:p>
            <a:pPr algn="ctr">
              <a:buNone/>
            </a:pPr>
            <a:r>
              <a:rPr lang="vi-VN" sz="2800" dirty="0" smtClean="0">
                <a:solidFill>
                  <a:srgbClr val="002060"/>
                </a:solidFill>
              </a:rPr>
              <a:t>devakyāḿ yācito 'bhyagāt</a:t>
            </a:r>
          </a:p>
          <a:p>
            <a:pPr algn="ctr">
              <a:buNone/>
            </a:pPr>
            <a:r>
              <a:rPr lang="vi-VN" sz="2800" dirty="0" smtClean="0">
                <a:solidFill>
                  <a:srgbClr val="002060"/>
                </a:solidFill>
              </a:rPr>
              <a:t>ajas tvam asya kṣemāya</a:t>
            </a:r>
          </a:p>
          <a:p>
            <a:pPr algn="ctr">
              <a:buNone/>
            </a:pPr>
            <a:r>
              <a:rPr lang="vi-VN" sz="2800" dirty="0" smtClean="0">
                <a:solidFill>
                  <a:srgbClr val="002060"/>
                </a:solidFill>
              </a:rPr>
              <a:t>vadhāya ca sura-dviṣām</a:t>
            </a:r>
          </a:p>
          <a:p>
            <a:pPr algn="ctr">
              <a:buNone/>
            </a:pPr>
            <a:endParaRPr lang="vi-VN" dirty="0" smtClean="0"/>
          </a:p>
          <a:p>
            <a:pPr algn="just">
              <a:buNone/>
            </a:pPr>
            <a:r>
              <a:rPr lang="en-US" dirty="0" smtClean="0"/>
              <a:t>	</a:t>
            </a:r>
            <a:r>
              <a:rPr lang="en-US" sz="2600" i="1" dirty="0" smtClean="0">
                <a:solidFill>
                  <a:srgbClr val="FF0000"/>
                </a:solidFill>
              </a:rPr>
              <a:t>Others say that since both Vasudeva and Devakī prayed for You, You have taken Your birth as their son. Undoubtedly You are unborn, yet You take Your birth for their welfare and to kill those who are envious of the demigods.</a:t>
            </a:r>
            <a:endParaRPr lang="en-US" i="1" dirty="0" smtClean="0">
              <a:solidFill>
                <a:srgbClr val="FF0000"/>
              </a:solidFill>
            </a:endParaRPr>
          </a:p>
          <a:p>
            <a:pPr>
              <a:buNone/>
            </a:pPr>
            <a:endParaRPr lang="en-US" dirty="0"/>
          </a:p>
        </p:txBody>
      </p:sp>
      <p:pic>
        <p:nvPicPr>
          <p:cNvPr id="4" name="Picture 3" descr="kunti-prayers.jpg"/>
          <p:cNvPicPr>
            <a:picLocks noChangeAspect="1"/>
          </p:cNvPicPr>
          <p:nvPr/>
        </p:nvPicPr>
        <p:blipFill>
          <a:blip r:embed="rId2" cstate="print"/>
          <a:stretch>
            <a:fillRect/>
          </a:stretch>
        </p:blipFill>
        <p:spPr>
          <a:xfrm>
            <a:off x="914400" y="1600201"/>
            <a:ext cx="1447800" cy="2000250"/>
          </a:xfrm>
          <a:prstGeom prst="rect">
            <a:avLst/>
          </a:prstGeom>
        </p:spPr>
      </p:pic>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Highlights</a:t>
            </a:r>
            <a:endParaRPr lang="en-US" dirty="0"/>
          </a:p>
        </p:txBody>
      </p:sp>
      <p:sp>
        <p:nvSpPr>
          <p:cNvPr id="3" name="Content Placeholder 2"/>
          <p:cNvSpPr>
            <a:spLocks noGrp="1"/>
          </p:cNvSpPr>
          <p:nvPr>
            <p:ph idx="1"/>
          </p:nvPr>
        </p:nvSpPr>
        <p:spPr/>
        <p:txBody>
          <a:bodyPr/>
          <a:lstStyle/>
          <a:p>
            <a:r>
              <a:rPr lang="en-US" dirty="0" err="1" smtClean="0"/>
              <a:t>Sutapa</a:t>
            </a:r>
            <a:r>
              <a:rPr lang="en-US" dirty="0" smtClean="0"/>
              <a:t> and </a:t>
            </a:r>
            <a:r>
              <a:rPr lang="en-US" dirty="0" err="1" smtClean="0"/>
              <a:t>Prsni</a:t>
            </a:r>
            <a:endParaRPr lang="en-US" dirty="0" smtClean="0"/>
          </a:p>
          <a:p>
            <a:r>
              <a:rPr lang="en-US" dirty="0" smtClean="0"/>
              <a:t>Sacrificing for pleasure of the Lord</a:t>
            </a:r>
            <a:endParaRPr lang="en-US"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S.B. 1.8.34</a:t>
            </a:r>
            <a:endParaRPr lang="en-US" dirty="0"/>
          </a:p>
        </p:txBody>
      </p:sp>
      <p:sp>
        <p:nvSpPr>
          <p:cNvPr id="3" name="Content Placeholder 2"/>
          <p:cNvSpPr>
            <a:spLocks noGrp="1"/>
          </p:cNvSpPr>
          <p:nvPr>
            <p:ph idx="1"/>
          </p:nvPr>
        </p:nvSpPr>
        <p:spPr/>
        <p:txBody>
          <a:bodyPr>
            <a:normAutofit/>
          </a:bodyPr>
          <a:lstStyle/>
          <a:p>
            <a:pPr algn="ctr">
              <a:buNone/>
            </a:pPr>
            <a:r>
              <a:rPr lang="vi-VN" sz="2800" dirty="0" smtClean="0">
                <a:solidFill>
                  <a:srgbClr val="002060"/>
                </a:solidFill>
              </a:rPr>
              <a:t>bhārāvatāraṇāyānye</a:t>
            </a:r>
          </a:p>
          <a:p>
            <a:pPr algn="ctr">
              <a:buNone/>
            </a:pPr>
            <a:r>
              <a:rPr lang="vi-VN" sz="2800" dirty="0" smtClean="0">
                <a:solidFill>
                  <a:srgbClr val="002060"/>
                </a:solidFill>
              </a:rPr>
              <a:t>bhuvo nāva ivodadhau</a:t>
            </a:r>
          </a:p>
          <a:p>
            <a:pPr algn="ctr">
              <a:buNone/>
            </a:pPr>
            <a:r>
              <a:rPr lang="vi-VN" sz="2800" dirty="0" smtClean="0">
                <a:solidFill>
                  <a:srgbClr val="002060"/>
                </a:solidFill>
              </a:rPr>
              <a:t>sīdantyā bhūri-bhāreṇa</a:t>
            </a:r>
          </a:p>
          <a:p>
            <a:pPr algn="ctr">
              <a:buNone/>
            </a:pPr>
            <a:r>
              <a:rPr lang="vi-VN" sz="2800" dirty="0" smtClean="0">
                <a:solidFill>
                  <a:srgbClr val="002060"/>
                </a:solidFill>
              </a:rPr>
              <a:t>jāto hy ātma-bhuvārthitaḥ</a:t>
            </a:r>
          </a:p>
          <a:p>
            <a:pPr algn="ctr">
              <a:buNone/>
            </a:pPr>
            <a:endParaRPr lang="vi-VN" dirty="0" smtClean="0"/>
          </a:p>
          <a:p>
            <a:pPr algn="just">
              <a:buNone/>
            </a:pPr>
            <a:r>
              <a:rPr lang="en-US" dirty="0" smtClean="0"/>
              <a:t>	</a:t>
            </a:r>
            <a:r>
              <a:rPr lang="en-US" sz="2600" i="1" dirty="0" smtClean="0">
                <a:solidFill>
                  <a:srgbClr val="FF0000"/>
                </a:solidFill>
              </a:rPr>
              <a:t>Others say that the world, being overburdened like a boat at sea, is much aggrieved, and that </a:t>
            </a:r>
            <a:r>
              <a:rPr lang="en-US" sz="2600" i="1" dirty="0" err="1" smtClean="0">
                <a:solidFill>
                  <a:srgbClr val="FF0000"/>
                </a:solidFill>
              </a:rPr>
              <a:t>Brahmā</a:t>
            </a:r>
            <a:r>
              <a:rPr lang="en-US" sz="2600" i="1" dirty="0" smtClean="0">
                <a:solidFill>
                  <a:srgbClr val="FF0000"/>
                </a:solidFill>
              </a:rPr>
              <a:t>, who is Your son, prayed for You, and so You have appeared to diminish the trouble.</a:t>
            </a:r>
            <a:endParaRPr lang="en-US" i="1" dirty="0" smtClean="0">
              <a:solidFill>
                <a:srgbClr val="FF0000"/>
              </a:solidFill>
            </a:endParaRPr>
          </a:p>
          <a:p>
            <a:pPr>
              <a:buNone/>
            </a:pPr>
            <a:endParaRPr lang="en-US" dirty="0"/>
          </a:p>
        </p:txBody>
      </p:sp>
      <p:pic>
        <p:nvPicPr>
          <p:cNvPr id="4" name="Picture 3" descr="kunti-prayers.jpg"/>
          <p:cNvPicPr>
            <a:picLocks noChangeAspect="1"/>
          </p:cNvPicPr>
          <p:nvPr/>
        </p:nvPicPr>
        <p:blipFill>
          <a:blip r:embed="rId2" cstate="print"/>
          <a:stretch>
            <a:fillRect/>
          </a:stretch>
        </p:blipFill>
        <p:spPr>
          <a:xfrm>
            <a:off x="914400" y="1600201"/>
            <a:ext cx="1447800" cy="2000250"/>
          </a:xfrm>
          <a:prstGeom prst="rect">
            <a:avLst/>
          </a:prstGeom>
        </p:spPr>
      </p:pic>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Highlights</a:t>
            </a:r>
            <a:endParaRPr lang="en-US" dirty="0"/>
          </a:p>
        </p:txBody>
      </p:sp>
      <p:sp>
        <p:nvSpPr>
          <p:cNvPr id="3" name="Content Placeholder 2"/>
          <p:cNvSpPr>
            <a:spLocks noGrp="1"/>
          </p:cNvSpPr>
          <p:nvPr>
            <p:ph idx="1"/>
          </p:nvPr>
        </p:nvSpPr>
        <p:spPr/>
        <p:txBody>
          <a:bodyPr/>
          <a:lstStyle/>
          <a:p>
            <a:r>
              <a:rPr lang="en-US" dirty="0" smtClean="0"/>
              <a:t>Brahma as </a:t>
            </a:r>
            <a:r>
              <a:rPr lang="en-US" dirty="0" err="1" smtClean="0"/>
              <a:t>atma</a:t>
            </a:r>
            <a:r>
              <a:rPr lang="en-US" dirty="0" smtClean="0"/>
              <a:t>-bhu</a:t>
            </a:r>
          </a:p>
          <a:p>
            <a:r>
              <a:rPr lang="en-US" dirty="0" smtClean="0"/>
              <a:t>Escalation of problems</a:t>
            </a:r>
            <a:endParaRPr 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S.B. 1.2.4</a:t>
            </a:r>
            <a:endParaRPr lang="en-US" dirty="0"/>
          </a:p>
        </p:txBody>
      </p:sp>
      <p:sp>
        <p:nvSpPr>
          <p:cNvPr id="3" name="Content Placeholder 2"/>
          <p:cNvSpPr>
            <a:spLocks noGrp="1"/>
          </p:cNvSpPr>
          <p:nvPr>
            <p:ph idx="1"/>
          </p:nvPr>
        </p:nvSpPr>
        <p:spPr/>
        <p:txBody>
          <a:bodyPr>
            <a:normAutofit fontScale="85000" lnSpcReduction="10000"/>
          </a:bodyPr>
          <a:lstStyle/>
          <a:p>
            <a:pPr algn="ctr">
              <a:buNone/>
            </a:pPr>
            <a:r>
              <a:rPr lang="vi-VN" sz="3100" dirty="0" smtClean="0">
                <a:solidFill>
                  <a:srgbClr val="002060"/>
                </a:solidFill>
              </a:rPr>
              <a:t>nārāyaṇaḿ namaskṛtya</a:t>
            </a:r>
          </a:p>
          <a:p>
            <a:pPr algn="ctr">
              <a:buNone/>
            </a:pPr>
            <a:r>
              <a:rPr lang="vi-VN" sz="3100" dirty="0" smtClean="0">
                <a:solidFill>
                  <a:srgbClr val="002060"/>
                </a:solidFill>
              </a:rPr>
              <a:t>naraḿ caiva narottamam</a:t>
            </a:r>
          </a:p>
          <a:p>
            <a:pPr algn="ctr">
              <a:buNone/>
            </a:pPr>
            <a:r>
              <a:rPr lang="vi-VN" sz="3100" dirty="0" smtClean="0">
                <a:solidFill>
                  <a:srgbClr val="002060"/>
                </a:solidFill>
              </a:rPr>
              <a:t>devīḿ sarasvatīḿ vyāsaḿ</a:t>
            </a:r>
          </a:p>
          <a:p>
            <a:pPr algn="ctr">
              <a:buNone/>
            </a:pPr>
            <a:r>
              <a:rPr lang="vi-VN" sz="3100" dirty="0" smtClean="0">
                <a:solidFill>
                  <a:srgbClr val="002060"/>
                </a:solidFill>
              </a:rPr>
              <a:t>tato jayam udīrayet</a:t>
            </a:r>
            <a:endParaRPr lang="en-US" sz="3100" dirty="0" smtClean="0">
              <a:solidFill>
                <a:srgbClr val="002060"/>
              </a:solidFill>
            </a:endParaRPr>
          </a:p>
          <a:p>
            <a:pPr algn="ctr">
              <a:buNone/>
            </a:pPr>
            <a:endParaRPr lang="vi-VN" dirty="0" smtClean="0"/>
          </a:p>
          <a:p>
            <a:pPr algn="just">
              <a:buNone/>
            </a:pPr>
            <a:r>
              <a:rPr lang="en-US" dirty="0" smtClean="0"/>
              <a:t>	</a:t>
            </a:r>
            <a:r>
              <a:rPr lang="vi-VN" sz="2800" i="1" dirty="0" smtClean="0">
                <a:solidFill>
                  <a:srgbClr val="FF0000"/>
                </a:solidFill>
              </a:rPr>
              <a:t>Before reciting this Śrīmad-Bhāgavatam, which is the very means of conquest, one should offer respectful obeisances unto the Personality of Godhead, Nārāyaṇa, unto Nara-nārāyaṇa Ṛṣi, the supermost human being, unto mother Sarasvatī, the goddess of learning, and unto Śrīla Vyāsadeva, the author.</a:t>
            </a:r>
            <a:endParaRPr lang="vi-VN" i="1" dirty="0" smtClean="0">
              <a:solidFill>
                <a:srgbClr val="FF0000"/>
              </a:solidFill>
            </a:endParaRPr>
          </a:p>
          <a:p>
            <a:pPr>
              <a:buNone/>
            </a:pPr>
            <a:endParaRPr lang="en-US"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S.B. 1.8.35</a:t>
            </a:r>
            <a:endParaRPr lang="en-US" dirty="0"/>
          </a:p>
        </p:txBody>
      </p:sp>
      <p:sp>
        <p:nvSpPr>
          <p:cNvPr id="3" name="Content Placeholder 2"/>
          <p:cNvSpPr>
            <a:spLocks noGrp="1"/>
          </p:cNvSpPr>
          <p:nvPr>
            <p:ph idx="1"/>
          </p:nvPr>
        </p:nvSpPr>
        <p:spPr/>
        <p:txBody>
          <a:bodyPr>
            <a:normAutofit lnSpcReduction="10000"/>
          </a:bodyPr>
          <a:lstStyle/>
          <a:p>
            <a:pPr algn="ctr">
              <a:buNone/>
            </a:pPr>
            <a:r>
              <a:rPr lang="vi-VN" sz="2800" dirty="0" smtClean="0">
                <a:solidFill>
                  <a:srgbClr val="002060"/>
                </a:solidFill>
              </a:rPr>
              <a:t>bhave 'smin kliśyamānānām</a:t>
            </a:r>
          </a:p>
          <a:p>
            <a:pPr algn="ctr">
              <a:buNone/>
            </a:pPr>
            <a:r>
              <a:rPr lang="vi-VN" sz="2800" dirty="0" smtClean="0">
                <a:solidFill>
                  <a:srgbClr val="002060"/>
                </a:solidFill>
              </a:rPr>
              <a:t>avidyā-kāma-karmabhiḥ</a:t>
            </a:r>
          </a:p>
          <a:p>
            <a:pPr algn="ctr">
              <a:buNone/>
            </a:pPr>
            <a:r>
              <a:rPr lang="vi-VN" sz="2800" dirty="0" smtClean="0">
                <a:solidFill>
                  <a:srgbClr val="002060"/>
                </a:solidFill>
              </a:rPr>
              <a:t>śravaṇa-smaraṇārhāṇi</a:t>
            </a:r>
          </a:p>
          <a:p>
            <a:pPr algn="ctr">
              <a:buNone/>
            </a:pPr>
            <a:r>
              <a:rPr lang="vi-VN" sz="2800" dirty="0" smtClean="0">
                <a:solidFill>
                  <a:srgbClr val="002060"/>
                </a:solidFill>
              </a:rPr>
              <a:t>kariṣyann iti kecana</a:t>
            </a:r>
          </a:p>
          <a:p>
            <a:pPr algn="ctr">
              <a:buNone/>
            </a:pPr>
            <a:endParaRPr lang="vi-VN" dirty="0" smtClean="0"/>
          </a:p>
          <a:p>
            <a:pPr algn="just">
              <a:buNone/>
            </a:pPr>
            <a:r>
              <a:rPr lang="en-US" dirty="0" smtClean="0"/>
              <a:t>	</a:t>
            </a:r>
            <a:r>
              <a:rPr lang="en-US" sz="2600" i="1" dirty="0" smtClean="0">
                <a:solidFill>
                  <a:srgbClr val="FF0000"/>
                </a:solidFill>
              </a:rPr>
              <a:t>And yet others say that You appeared to rejuvenate the devotional service of hearing, remembering, worshiping and so on in order that the conditioned souls suffering from material pangs might take advantage and gain liberation.</a:t>
            </a:r>
            <a:endParaRPr lang="en-US" i="1" dirty="0" smtClean="0">
              <a:solidFill>
                <a:srgbClr val="FF0000"/>
              </a:solidFill>
            </a:endParaRPr>
          </a:p>
          <a:p>
            <a:pPr>
              <a:buNone/>
            </a:pPr>
            <a:endParaRPr lang="en-US" dirty="0"/>
          </a:p>
        </p:txBody>
      </p:sp>
      <p:pic>
        <p:nvPicPr>
          <p:cNvPr id="4" name="Picture 3" descr="kunti-prayers.jpg"/>
          <p:cNvPicPr>
            <a:picLocks noChangeAspect="1"/>
          </p:cNvPicPr>
          <p:nvPr/>
        </p:nvPicPr>
        <p:blipFill>
          <a:blip r:embed="rId2" cstate="print"/>
          <a:stretch>
            <a:fillRect/>
          </a:stretch>
        </p:blipFill>
        <p:spPr>
          <a:xfrm>
            <a:off x="762000" y="1600201"/>
            <a:ext cx="1447800" cy="2000250"/>
          </a:xfrm>
          <a:prstGeom prst="rect">
            <a:avLst/>
          </a:prstGeom>
        </p:spPr>
      </p:pic>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Highlights</a:t>
            </a:r>
            <a:endParaRPr lang="en-US" dirty="0"/>
          </a:p>
        </p:txBody>
      </p:sp>
      <p:sp>
        <p:nvSpPr>
          <p:cNvPr id="3" name="Content Placeholder 2"/>
          <p:cNvSpPr>
            <a:spLocks noGrp="1"/>
          </p:cNvSpPr>
          <p:nvPr>
            <p:ph idx="1"/>
          </p:nvPr>
        </p:nvSpPr>
        <p:spPr/>
        <p:txBody>
          <a:bodyPr/>
          <a:lstStyle/>
          <a:p>
            <a:r>
              <a:rPr lang="en-US" dirty="0" smtClean="0"/>
              <a:t>Devotional service is constitutional position</a:t>
            </a:r>
          </a:p>
          <a:p>
            <a:r>
              <a:rPr lang="en-US" dirty="0" err="1" smtClean="0"/>
              <a:t>Avidya-kama-karmabhih</a:t>
            </a:r>
            <a:endParaRPr lang="en-US" dirty="0" smtClean="0"/>
          </a:p>
          <a:p>
            <a:r>
              <a:rPr lang="en-US" dirty="0" smtClean="0"/>
              <a:t>Sri Caitanya </a:t>
            </a:r>
            <a:r>
              <a:rPr lang="en-US" dirty="0" err="1" smtClean="0"/>
              <a:t>Mahaprabhu</a:t>
            </a:r>
            <a:endParaRPr lang="en-US" dirty="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800px-Gauranga_Mayapur_Closeup.JPG"/>
          <p:cNvPicPr>
            <a:picLocks noChangeAspect="1"/>
          </p:cNvPicPr>
          <p:nvPr/>
        </p:nvPicPr>
        <p:blipFill>
          <a:blip r:embed="rId2" cstate="print"/>
          <a:stretch>
            <a:fillRect/>
          </a:stretch>
        </p:blipFill>
        <p:spPr>
          <a:xfrm>
            <a:off x="0" y="0"/>
            <a:ext cx="9144000" cy="5143500"/>
          </a:xfrm>
          <a:prstGeom prst="rect">
            <a:avLst/>
          </a:prstGeom>
        </p:spPr>
      </p:pic>
      <p:sp>
        <p:nvSpPr>
          <p:cNvPr id="5" name="Rectangle 4"/>
          <p:cNvSpPr/>
          <p:nvPr/>
        </p:nvSpPr>
        <p:spPr>
          <a:xfrm>
            <a:off x="1828800" y="5288340"/>
            <a:ext cx="5410200" cy="1569660"/>
          </a:xfrm>
          <a:prstGeom prst="rect">
            <a:avLst/>
          </a:prstGeom>
        </p:spPr>
        <p:txBody>
          <a:bodyPr wrap="square">
            <a:spAutoFit/>
          </a:bodyPr>
          <a:lstStyle/>
          <a:p>
            <a:pPr algn="ctr"/>
            <a:r>
              <a:rPr lang="vi-VN" sz="2400" dirty="0" smtClean="0"/>
              <a:t>vairāgya-vidyā-nija-bhakti-yoga</a:t>
            </a:r>
            <a:r>
              <a:rPr lang="en-US" sz="2400" dirty="0" smtClean="0"/>
              <a:t>-</a:t>
            </a:r>
            <a:r>
              <a:rPr lang="vi-VN" sz="2400" dirty="0" smtClean="0"/>
              <a:t>śikṣārtham ekaḥ puruṣaḥ purāṇaḥ</a:t>
            </a:r>
            <a:br>
              <a:rPr lang="vi-VN" sz="2400" dirty="0" smtClean="0"/>
            </a:br>
            <a:r>
              <a:rPr lang="vi-VN" sz="2400" dirty="0" smtClean="0"/>
              <a:t>śrī-kṛṣṇa-caitanya-śarīra-dhārī</a:t>
            </a:r>
            <a:br>
              <a:rPr lang="vi-VN" sz="2400" dirty="0" smtClean="0"/>
            </a:br>
            <a:r>
              <a:rPr lang="vi-VN" sz="2400" dirty="0" smtClean="0"/>
              <a:t>kṛpāmbudhir yas tam ahaḿ prapadye</a:t>
            </a:r>
            <a:endParaRPr lang="en-US" sz="2400" dirty="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57200" y="838200"/>
            <a:ext cx="8077200" cy="5016758"/>
          </a:xfrm>
          <a:prstGeom prst="rect">
            <a:avLst/>
          </a:prstGeom>
        </p:spPr>
        <p:txBody>
          <a:bodyPr wrap="square">
            <a:spAutoFit/>
          </a:bodyPr>
          <a:lstStyle/>
          <a:p>
            <a:pPr algn="just"/>
            <a:r>
              <a:rPr lang="en-US" sz="3200" dirty="0" smtClean="0">
                <a:gradFill flip="none" rotWithShape="1">
                  <a:gsLst>
                    <a:gs pos="0">
                      <a:srgbClr val="000082"/>
                    </a:gs>
                    <a:gs pos="30000">
                      <a:srgbClr val="66008F"/>
                    </a:gs>
                    <a:gs pos="64999">
                      <a:srgbClr val="BA0066"/>
                    </a:gs>
                    <a:gs pos="89999">
                      <a:srgbClr val="FF0000"/>
                    </a:gs>
                    <a:gs pos="100000">
                      <a:srgbClr val="FF8200"/>
                    </a:gs>
                  </a:gsLst>
                  <a:lin ang="5400000" scaled="1"/>
                  <a:tileRect/>
                </a:gradFill>
                <a:effectLst>
                  <a:outerShdw blurRad="50800" dist="50800" dir="2700000" algn="tl" rotWithShape="0">
                    <a:srgbClr val="000000">
                      <a:alpha val="43137"/>
                    </a:srgbClr>
                  </a:outerShdw>
                </a:effectLst>
                <a:latin typeface="Tahoma"/>
                <a:ea typeface="+mj-ea"/>
                <a:cs typeface="+mj-cs"/>
              </a:rPr>
              <a:t>"Let me take shelter of the Supreme Personality of Godhead, Śrī Kṛṣṇa, who has descended in the form of Lord Caitanya </a:t>
            </a:r>
            <a:r>
              <a:rPr lang="en-US" sz="3200" dirty="0" err="1" smtClean="0">
                <a:gradFill flip="none" rotWithShape="1">
                  <a:gsLst>
                    <a:gs pos="0">
                      <a:srgbClr val="000082"/>
                    </a:gs>
                    <a:gs pos="30000">
                      <a:srgbClr val="66008F"/>
                    </a:gs>
                    <a:gs pos="64999">
                      <a:srgbClr val="BA0066"/>
                    </a:gs>
                    <a:gs pos="89999">
                      <a:srgbClr val="FF0000"/>
                    </a:gs>
                    <a:gs pos="100000">
                      <a:srgbClr val="FF8200"/>
                    </a:gs>
                  </a:gsLst>
                  <a:lin ang="5400000" scaled="1"/>
                  <a:tileRect/>
                </a:gradFill>
                <a:effectLst>
                  <a:outerShdw blurRad="50800" dist="50800" dir="2700000" algn="tl" rotWithShape="0">
                    <a:srgbClr val="000000">
                      <a:alpha val="43137"/>
                    </a:srgbClr>
                  </a:outerShdw>
                </a:effectLst>
                <a:latin typeface="Tahoma"/>
                <a:ea typeface="+mj-ea"/>
                <a:cs typeface="+mj-cs"/>
              </a:rPr>
              <a:t>Mahāprabhu</a:t>
            </a:r>
            <a:r>
              <a:rPr lang="en-US" sz="3200" dirty="0" smtClean="0">
                <a:gradFill flip="none" rotWithShape="1">
                  <a:gsLst>
                    <a:gs pos="0">
                      <a:srgbClr val="000082"/>
                    </a:gs>
                    <a:gs pos="30000">
                      <a:srgbClr val="66008F"/>
                    </a:gs>
                    <a:gs pos="64999">
                      <a:srgbClr val="BA0066"/>
                    </a:gs>
                    <a:gs pos="89999">
                      <a:srgbClr val="FF0000"/>
                    </a:gs>
                    <a:gs pos="100000">
                      <a:srgbClr val="FF8200"/>
                    </a:gs>
                  </a:gsLst>
                  <a:lin ang="5400000" scaled="1"/>
                  <a:tileRect/>
                </a:gradFill>
                <a:effectLst>
                  <a:outerShdw blurRad="50800" dist="50800" dir="2700000" algn="tl" rotWithShape="0">
                    <a:srgbClr val="000000">
                      <a:alpha val="43137"/>
                    </a:srgbClr>
                  </a:outerShdw>
                </a:effectLst>
                <a:latin typeface="Tahoma"/>
                <a:ea typeface="+mj-ea"/>
                <a:cs typeface="+mj-cs"/>
              </a:rPr>
              <a:t> to teach us real knowledge, His devotional service and detachment from whatever does not foster Kṛṣṇa consciousness. He has descended because He is an ocean of transcendental mercy. Let me surrender unto His lotus feet. (CC Madhya 6.254)</a:t>
            </a:r>
            <a:endParaRPr lang="en-US" sz="2000" dirty="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562600"/>
            <a:ext cx="8229600" cy="1143000"/>
          </a:xfrm>
        </p:spPr>
        <p:txBody>
          <a:bodyPr>
            <a:noAutofit/>
          </a:bodyPr>
          <a:lstStyle/>
          <a:p>
            <a:r>
              <a:rPr lang="en-US" sz="2400" dirty="0" err="1" smtClean="0"/>
              <a:t>anarpita-carim</a:t>
            </a:r>
            <a:r>
              <a:rPr lang="en-US" sz="2400" dirty="0" smtClean="0"/>
              <a:t> </a:t>
            </a:r>
            <a:r>
              <a:rPr lang="en-US" sz="2400" dirty="0" err="1" smtClean="0"/>
              <a:t>cirat</a:t>
            </a:r>
            <a:r>
              <a:rPr lang="en-US" sz="2400" dirty="0" smtClean="0"/>
              <a:t> </a:t>
            </a:r>
            <a:r>
              <a:rPr lang="en-US" sz="2400" dirty="0" err="1" smtClean="0"/>
              <a:t>karunayavatirnah</a:t>
            </a:r>
            <a:r>
              <a:rPr lang="en-US" sz="2400" dirty="0" smtClean="0"/>
              <a:t> </a:t>
            </a:r>
            <a:r>
              <a:rPr lang="en-US" sz="2400" dirty="0" err="1" smtClean="0"/>
              <a:t>kalau</a:t>
            </a:r>
            <a:r>
              <a:rPr lang="en-US" sz="2400" dirty="0" smtClean="0"/>
              <a:t/>
            </a:r>
            <a:br>
              <a:rPr lang="en-US" sz="2400" dirty="0" smtClean="0"/>
            </a:br>
            <a:r>
              <a:rPr lang="en-US" sz="2400" dirty="0" err="1" smtClean="0"/>
              <a:t>samarpayitum</a:t>
            </a:r>
            <a:r>
              <a:rPr lang="en-US" sz="2400" dirty="0" smtClean="0"/>
              <a:t> </a:t>
            </a:r>
            <a:r>
              <a:rPr lang="en-US" sz="2400" dirty="0" err="1" smtClean="0"/>
              <a:t>unnatojjvala-rasam</a:t>
            </a:r>
            <a:r>
              <a:rPr lang="en-US" sz="2400" dirty="0" smtClean="0"/>
              <a:t> </a:t>
            </a:r>
            <a:r>
              <a:rPr lang="en-US" sz="2400" dirty="0" err="1" smtClean="0"/>
              <a:t>sva</a:t>
            </a:r>
            <a:r>
              <a:rPr lang="en-US" sz="2400" dirty="0" smtClean="0"/>
              <a:t>-bhakti-</a:t>
            </a:r>
            <a:r>
              <a:rPr lang="en-US" sz="2400" dirty="0" err="1" smtClean="0"/>
              <a:t>sriyam</a:t>
            </a:r>
            <a:r>
              <a:rPr lang="en-US" sz="2400" dirty="0" smtClean="0"/>
              <a:t/>
            </a:r>
            <a:br>
              <a:rPr lang="en-US" sz="2400" dirty="0" smtClean="0"/>
            </a:br>
            <a:r>
              <a:rPr lang="en-US" sz="2400" dirty="0" err="1" smtClean="0"/>
              <a:t>harih</a:t>
            </a:r>
            <a:r>
              <a:rPr lang="en-US" sz="2400" dirty="0" smtClean="0"/>
              <a:t> </a:t>
            </a:r>
            <a:r>
              <a:rPr lang="en-US" sz="2400" dirty="0" err="1" smtClean="0"/>
              <a:t>purata-sundara-dyuti-kadamba-sandipitah</a:t>
            </a:r>
            <a:r>
              <a:rPr lang="en-US" sz="2400" dirty="0" smtClean="0"/>
              <a:t/>
            </a:r>
            <a:br>
              <a:rPr lang="en-US" sz="2400" dirty="0" smtClean="0"/>
            </a:br>
            <a:r>
              <a:rPr lang="en-US" sz="2400" dirty="0" err="1" smtClean="0"/>
              <a:t>sada</a:t>
            </a:r>
            <a:r>
              <a:rPr lang="en-US" sz="2400" dirty="0" smtClean="0"/>
              <a:t> </a:t>
            </a:r>
            <a:r>
              <a:rPr lang="en-US" sz="2400" dirty="0" err="1" smtClean="0"/>
              <a:t>hridaya-kandare</a:t>
            </a:r>
            <a:r>
              <a:rPr lang="en-US" sz="2400" dirty="0" smtClean="0"/>
              <a:t> </a:t>
            </a:r>
            <a:r>
              <a:rPr lang="en-US" sz="2400" dirty="0" err="1" smtClean="0"/>
              <a:t>sphuratu</a:t>
            </a:r>
            <a:r>
              <a:rPr lang="en-US" sz="2400" dirty="0" smtClean="0"/>
              <a:t> </a:t>
            </a:r>
            <a:r>
              <a:rPr lang="en-US" sz="2400" dirty="0" err="1" smtClean="0"/>
              <a:t>vah</a:t>
            </a:r>
            <a:r>
              <a:rPr lang="en-US" sz="2400" dirty="0" smtClean="0"/>
              <a:t> </a:t>
            </a:r>
            <a:r>
              <a:rPr lang="en-US" sz="2400" dirty="0" err="1" smtClean="0"/>
              <a:t>saci-nandanah</a:t>
            </a:r>
            <a:r>
              <a:rPr lang="en-US" sz="2400" dirty="0" smtClean="0"/>
              <a:t/>
            </a:r>
            <a:br>
              <a:rPr lang="en-US" sz="2400" dirty="0" smtClean="0"/>
            </a:br>
            <a:endParaRPr lang="en-US" sz="2400" dirty="0"/>
          </a:p>
        </p:txBody>
      </p:sp>
      <p:pic>
        <p:nvPicPr>
          <p:cNvPr id="5" name="Content Placeholder 4" descr="GauraNitaiApr30.jpg"/>
          <p:cNvPicPr>
            <a:picLocks noGrp="1" noChangeAspect="1"/>
          </p:cNvPicPr>
          <p:nvPr>
            <p:ph idx="1"/>
          </p:nvPr>
        </p:nvPicPr>
        <p:blipFill>
          <a:blip r:embed="rId2" cstate="print"/>
          <a:stretch>
            <a:fillRect/>
          </a:stretch>
        </p:blipFill>
        <p:spPr>
          <a:xfrm>
            <a:off x="2743200" y="0"/>
            <a:ext cx="3962400" cy="5283200"/>
          </a:xfrm>
        </p:spPr>
      </p:pic>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Autofit/>
          </a:bodyPr>
          <a:lstStyle/>
          <a:p>
            <a:pPr algn="just"/>
            <a:r>
              <a:rPr lang="en-US" sz="3600" dirty="0" smtClean="0"/>
              <a:t>"May the Supreme Lord who is known as the son of </a:t>
            </a:r>
            <a:r>
              <a:rPr lang="en-US" sz="3600" dirty="0" err="1" smtClean="0"/>
              <a:t>Srimati</a:t>
            </a:r>
            <a:r>
              <a:rPr lang="en-US" sz="3600" dirty="0" smtClean="0"/>
              <a:t> </a:t>
            </a:r>
            <a:r>
              <a:rPr lang="en-US" sz="3600" dirty="0" err="1" smtClean="0"/>
              <a:t>Saci-devi</a:t>
            </a:r>
            <a:r>
              <a:rPr lang="en-US" sz="3600" dirty="0" smtClean="0"/>
              <a:t> be transcendentally situated in the innermost core of your heart. Resplendent with the radiance of molten gold, He has descended in the Age of Kali by His causeless mercy to bestow what no incarnation has ever offered before: the most elevated mellow of devotional service, the mellow of conjugal love.“ (CC </a:t>
            </a:r>
            <a:r>
              <a:rPr lang="en-US" sz="3600" dirty="0" err="1" smtClean="0"/>
              <a:t>Adi</a:t>
            </a:r>
            <a:r>
              <a:rPr lang="en-US" sz="3600" dirty="0" smtClean="0"/>
              <a:t> 3.4)</a:t>
            </a:r>
            <a:endParaRPr lang="en-US" sz="3600" dirty="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S.B. 1.8.36</a:t>
            </a:r>
            <a:endParaRPr lang="en-US" dirty="0"/>
          </a:p>
        </p:txBody>
      </p:sp>
      <p:sp>
        <p:nvSpPr>
          <p:cNvPr id="3" name="Content Placeholder 2"/>
          <p:cNvSpPr>
            <a:spLocks noGrp="1"/>
          </p:cNvSpPr>
          <p:nvPr>
            <p:ph idx="1"/>
          </p:nvPr>
        </p:nvSpPr>
        <p:spPr>
          <a:xfrm>
            <a:off x="2362200" y="1600201"/>
            <a:ext cx="6096000" cy="2286000"/>
          </a:xfrm>
        </p:spPr>
        <p:txBody>
          <a:bodyPr>
            <a:noAutofit/>
          </a:bodyPr>
          <a:lstStyle/>
          <a:p>
            <a:pPr algn="ctr">
              <a:buNone/>
            </a:pPr>
            <a:r>
              <a:rPr lang="vi-VN" sz="2400" dirty="0" smtClean="0">
                <a:solidFill>
                  <a:srgbClr val="002060"/>
                </a:solidFill>
              </a:rPr>
              <a:t>śṛṇvanti gāyanti gṛṇanty abhīkṣṇaśaḥ</a:t>
            </a:r>
          </a:p>
          <a:p>
            <a:pPr algn="ctr">
              <a:buNone/>
            </a:pPr>
            <a:r>
              <a:rPr lang="vi-VN" sz="2400" dirty="0" smtClean="0">
                <a:solidFill>
                  <a:srgbClr val="002060"/>
                </a:solidFill>
              </a:rPr>
              <a:t>smaranti nandanti tavehitaḿ janāḥ</a:t>
            </a:r>
          </a:p>
          <a:p>
            <a:pPr algn="ctr">
              <a:buNone/>
            </a:pPr>
            <a:r>
              <a:rPr lang="vi-VN" sz="2400" dirty="0" smtClean="0">
                <a:solidFill>
                  <a:srgbClr val="002060"/>
                </a:solidFill>
              </a:rPr>
              <a:t>ta eva paśyanty acireṇa tāvakaḿ</a:t>
            </a:r>
          </a:p>
          <a:p>
            <a:pPr algn="ctr">
              <a:buNone/>
            </a:pPr>
            <a:r>
              <a:rPr lang="vi-VN" sz="2400" dirty="0" smtClean="0">
                <a:solidFill>
                  <a:srgbClr val="002060"/>
                </a:solidFill>
              </a:rPr>
              <a:t>bhava-pravāhoparamaḿ padāmbujam</a:t>
            </a:r>
          </a:p>
          <a:p>
            <a:pPr algn="ctr">
              <a:buNone/>
            </a:pPr>
            <a:endParaRPr lang="vi-VN" sz="2800" dirty="0" smtClean="0"/>
          </a:p>
          <a:p>
            <a:pPr>
              <a:buNone/>
            </a:pPr>
            <a:r>
              <a:rPr lang="en-US" sz="2800" dirty="0" smtClean="0"/>
              <a:t>	</a:t>
            </a:r>
            <a:endParaRPr lang="en-US" sz="2800" i="1" dirty="0" smtClean="0">
              <a:solidFill>
                <a:srgbClr val="FF0000"/>
              </a:solidFill>
            </a:endParaRPr>
          </a:p>
          <a:p>
            <a:pPr>
              <a:buNone/>
            </a:pPr>
            <a:endParaRPr lang="en-US" sz="2800" dirty="0"/>
          </a:p>
        </p:txBody>
      </p:sp>
      <p:sp>
        <p:nvSpPr>
          <p:cNvPr id="4" name="Rectangle 3"/>
          <p:cNvSpPr/>
          <p:nvPr/>
        </p:nvSpPr>
        <p:spPr>
          <a:xfrm>
            <a:off x="838200" y="4191000"/>
            <a:ext cx="7772400" cy="2246769"/>
          </a:xfrm>
          <a:prstGeom prst="rect">
            <a:avLst/>
          </a:prstGeom>
        </p:spPr>
        <p:txBody>
          <a:bodyPr wrap="square">
            <a:spAutoFit/>
          </a:bodyPr>
          <a:lstStyle/>
          <a:p>
            <a:pPr algn="just"/>
            <a:r>
              <a:rPr lang="en-US" sz="2800" i="1" dirty="0" smtClean="0">
                <a:solidFill>
                  <a:srgbClr val="FF0000"/>
                </a:solidFill>
              </a:rPr>
              <a:t>O Kṛṣṇa, those who continuously hear, chant and repeat Your transcendental activities, or take pleasure in others' doing so, certainly see Your lotus feet, which alone can stop the repetition of birth and death.</a:t>
            </a:r>
            <a:endParaRPr lang="en-US" sz="2800" dirty="0"/>
          </a:p>
        </p:txBody>
      </p:sp>
      <p:pic>
        <p:nvPicPr>
          <p:cNvPr id="5" name="Picture 4" descr="kunti-prayers.jpg"/>
          <p:cNvPicPr>
            <a:picLocks noChangeAspect="1"/>
          </p:cNvPicPr>
          <p:nvPr/>
        </p:nvPicPr>
        <p:blipFill>
          <a:blip r:embed="rId2" cstate="print"/>
          <a:stretch>
            <a:fillRect/>
          </a:stretch>
        </p:blipFill>
        <p:spPr>
          <a:xfrm>
            <a:off x="762000" y="1600201"/>
            <a:ext cx="1447800" cy="2000250"/>
          </a:xfrm>
          <a:prstGeom prst="rect">
            <a:avLst/>
          </a:prstGeom>
        </p:spPr>
      </p:pic>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Highlights</a:t>
            </a:r>
            <a:endParaRPr lang="en-US" dirty="0"/>
          </a:p>
        </p:txBody>
      </p:sp>
      <p:sp>
        <p:nvSpPr>
          <p:cNvPr id="5" name="Content Placeholder 4"/>
          <p:cNvSpPr>
            <a:spLocks noGrp="1"/>
          </p:cNvSpPr>
          <p:nvPr>
            <p:ph idx="1"/>
          </p:nvPr>
        </p:nvSpPr>
        <p:spPr/>
        <p:txBody>
          <a:bodyPr/>
          <a:lstStyle/>
          <a:p>
            <a:r>
              <a:rPr lang="en-US" dirty="0" smtClean="0"/>
              <a:t>Hearing must be from </a:t>
            </a:r>
            <a:r>
              <a:rPr lang="en-US" dirty="0" smtClean="0"/>
              <a:t>bona fide </a:t>
            </a:r>
            <a:r>
              <a:rPr lang="en-US" dirty="0" smtClean="0"/>
              <a:t>sources</a:t>
            </a:r>
          </a:p>
          <a:p>
            <a:r>
              <a:rPr lang="en-US" dirty="0" smtClean="0"/>
              <a:t>Absolute nature of Krsna’s </a:t>
            </a:r>
            <a:r>
              <a:rPr lang="en-US" dirty="0" smtClean="0"/>
              <a:t>pastimes</a:t>
            </a:r>
          </a:p>
          <a:p>
            <a:r>
              <a:rPr lang="en-US" dirty="0" smtClean="0"/>
              <a:t>Glories of Srimad Bhagavatam</a:t>
            </a:r>
            <a:endParaRPr lang="en-US" dirty="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parikchitsukadeva.jpg"/>
          <p:cNvPicPr>
            <a:picLocks noGrp="1" noChangeAspect="1"/>
          </p:cNvPicPr>
          <p:nvPr>
            <p:ph idx="1"/>
          </p:nvPr>
        </p:nvPicPr>
        <p:blipFill>
          <a:blip r:embed="rId2" cstate="print"/>
          <a:stretch>
            <a:fillRect/>
          </a:stretch>
        </p:blipFill>
        <p:spPr>
          <a:xfrm>
            <a:off x="1981200" y="0"/>
            <a:ext cx="5029200" cy="3381703"/>
          </a:xfrm>
        </p:spPr>
      </p:pic>
      <p:sp>
        <p:nvSpPr>
          <p:cNvPr id="6" name="TextBox 5"/>
          <p:cNvSpPr txBox="1"/>
          <p:nvPr/>
        </p:nvSpPr>
        <p:spPr>
          <a:xfrm>
            <a:off x="990600" y="3429000"/>
            <a:ext cx="7391400" cy="3139321"/>
          </a:xfrm>
          <a:prstGeom prst="rect">
            <a:avLst/>
          </a:prstGeom>
          <a:noFill/>
        </p:spPr>
        <p:txBody>
          <a:bodyPr wrap="square" rtlCol="0">
            <a:spAutoFit/>
          </a:bodyPr>
          <a:lstStyle/>
          <a:p>
            <a:pPr algn="just"/>
            <a:r>
              <a:rPr lang="en-US" dirty="0" smtClean="0"/>
              <a:t>O nectar from the ocean of all scriptures, singular fruit of all the Vedas, rich mine of the precious gems of all conclusive truths, You are the only giver of sight to all the worlds.</a:t>
            </a:r>
          </a:p>
          <a:p>
            <a:pPr algn="just"/>
            <a:endParaRPr lang="en-US" dirty="0" smtClean="0"/>
          </a:p>
          <a:p>
            <a:pPr algn="just"/>
            <a:r>
              <a:rPr lang="en-US" dirty="0" smtClean="0"/>
              <a:t>O life air of all the Supreme Lord’s devotees, O master, Srimad Bhagavatam! You are the sun risen in the darkness of Kali.  You are the exact image of Sri Krsna.</a:t>
            </a:r>
          </a:p>
          <a:p>
            <a:pPr algn="just"/>
            <a:endParaRPr lang="en-US" dirty="0" smtClean="0"/>
          </a:p>
          <a:p>
            <a:pPr algn="just"/>
            <a:r>
              <a:rPr lang="en-US" dirty="0" smtClean="0"/>
              <a:t>I bow down to You, who are supremely blissful to read.  Your every syllable pours down a flood of </a:t>
            </a:r>
            <a:r>
              <a:rPr lang="en-US" dirty="0" err="1" smtClean="0"/>
              <a:t>prema</a:t>
            </a:r>
            <a:r>
              <a:rPr lang="en-US" dirty="0" smtClean="0"/>
              <a:t>.  You can always be served by everyone.  You are Sri Krsna Himself.</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blinds(horizontal)">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animEffect transition="in" filter="blinds(horizontal)">
                                      <p:cBhvr>
                                        <p:cTn id="1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parikchitsukadeva.jpg"/>
          <p:cNvPicPr>
            <a:picLocks noGrp="1" noChangeAspect="1"/>
          </p:cNvPicPr>
          <p:nvPr>
            <p:ph idx="1"/>
          </p:nvPr>
        </p:nvPicPr>
        <p:blipFill>
          <a:blip r:embed="rId2" cstate="print"/>
          <a:stretch>
            <a:fillRect/>
          </a:stretch>
        </p:blipFill>
        <p:spPr>
          <a:xfrm>
            <a:off x="1981200" y="378371"/>
            <a:ext cx="5562600" cy="3740369"/>
          </a:xfrm>
        </p:spPr>
      </p:pic>
      <p:sp>
        <p:nvSpPr>
          <p:cNvPr id="6" name="TextBox 5"/>
          <p:cNvSpPr txBox="1"/>
          <p:nvPr/>
        </p:nvSpPr>
        <p:spPr>
          <a:xfrm>
            <a:off x="1066800" y="4267200"/>
            <a:ext cx="7391400" cy="2308324"/>
          </a:xfrm>
          <a:prstGeom prst="rect">
            <a:avLst/>
          </a:prstGeom>
          <a:noFill/>
        </p:spPr>
        <p:txBody>
          <a:bodyPr wrap="square" rtlCol="0">
            <a:spAutoFit/>
          </a:bodyPr>
          <a:lstStyle/>
          <a:p>
            <a:pPr algn="just"/>
            <a:r>
              <a:rPr lang="en-US" dirty="0" smtClean="0"/>
              <a:t>My only friend, my constant companion, my spiritual master, my great wealth! My savior, my good fortune, my source of ecstasy, I bow down to You.</a:t>
            </a:r>
          </a:p>
          <a:p>
            <a:pPr algn="just"/>
            <a:endParaRPr lang="en-US" dirty="0" smtClean="0"/>
          </a:p>
          <a:p>
            <a:pPr algn="just"/>
            <a:r>
              <a:rPr lang="en-US" dirty="0" smtClean="0"/>
              <a:t>O </a:t>
            </a:r>
            <a:r>
              <a:rPr lang="en-US" dirty="0" err="1" smtClean="0"/>
              <a:t>bestower</a:t>
            </a:r>
            <a:r>
              <a:rPr lang="en-US" dirty="0" smtClean="0"/>
              <a:t> of saintliness to the </a:t>
            </a:r>
            <a:r>
              <a:rPr lang="en-US" dirty="0" err="1" smtClean="0"/>
              <a:t>unsaintly</a:t>
            </a:r>
            <a:r>
              <a:rPr lang="en-US" dirty="0" smtClean="0"/>
              <a:t>, O exalter of the most fallen, please never leave me.  Always appear in my heart and my voice with pure love. </a:t>
            </a:r>
          </a:p>
          <a:p>
            <a:pPr algn="r"/>
            <a:r>
              <a:rPr lang="en-US" dirty="0" smtClean="0"/>
              <a:t>(Sri Krsna-</a:t>
            </a:r>
            <a:r>
              <a:rPr lang="en-US" dirty="0" err="1" smtClean="0"/>
              <a:t>lila</a:t>
            </a:r>
            <a:r>
              <a:rPr lang="en-US" dirty="0" smtClean="0"/>
              <a:t>-</a:t>
            </a:r>
            <a:r>
              <a:rPr lang="en-US" dirty="0" err="1" smtClean="0"/>
              <a:t>stava</a:t>
            </a:r>
            <a:r>
              <a:rPr lang="en-US" dirty="0" smtClean="0"/>
              <a:t> 412-416)</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blinds(horizontal)">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blinds(horizontal)">
                                      <p:cBhvr>
                                        <p:cTn id="17"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S.B. 1.2.18</a:t>
            </a:r>
            <a:endParaRPr lang="en-US" dirty="0"/>
          </a:p>
        </p:txBody>
      </p:sp>
      <p:sp>
        <p:nvSpPr>
          <p:cNvPr id="3" name="Content Placeholder 2"/>
          <p:cNvSpPr>
            <a:spLocks noGrp="1"/>
          </p:cNvSpPr>
          <p:nvPr>
            <p:ph idx="1"/>
          </p:nvPr>
        </p:nvSpPr>
        <p:spPr/>
        <p:txBody>
          <a:bodyPr>
            <a:normAutofit fontScale="92500" lnSpcReduction="10000"/>
          </a:bodyPr>
          <a:lstStyle/>
          <a:p>
            <a:pPr algn="ctr">
              <a:buNone/>
            </a:pPr>
            <a:r>
              <a:rPr lang="vi-VN" sz="2800" dirty="0" smtClean="0">
                <a:solidFill>
                  <a:srgbClr val="002060"/>
                </a:solidFill>
              </a:rPr>
              <a:t>naṣṭa-prāyeṣv abhadreṣu</a:t>
            </a:r>
          </a:p>
          <a:p>
            <a:pPr algn="ctr">
              <a:buNone/>
            </a:pPr>
            <a:r>
              <a:rPr lang="vi-VN" sz="2800" dirty="0" smtClean="0">
                <a:solidFill>
                  <a:srgbClr val="002060"/>
                </a:solidFill>
              </a:rPr>
              <a:t>nityaḿ bhāgavata-sevayā</a:t>
            </a:r>
          </a:p>
          <a:p>
            <a:pPr algn="ctr">
              <a:buNone/>
            </a:pPr>
            <a:r>
              <a:rPr lang="vi-VN" sz="2800" dirty="0" smtClean="0">
                <a:solidFill>
                  <a:srgbClr val="002060"/>
                </a:solidFill>
              </a:rPr>
              <a:t>bhagavaty uttama-śloke</a:t>
            </a:r>
          </a:p>
          <a:p>
            <a:pPr algn="ctr">
              <a:buNone/>
            </a:pPr>
            <a:r>
              <a:rPr lang="vi-VN" sz="2800" dirty="0" smtClean="0">
                <a:solidFill>
                  <a:srgbClr val="002060"/>
                </a:solidFill>
              </a:rPr>
              <a:t>bhaktir bhavati naiṣṭhikī</a:t>
            </a:r>
            <a:endParaRPr lang="en-US" sz="2800" dirty="0" smtClean="0">
              <a:solidFill>
                <a:srgbClr val="002060"/>
              </a:solidFill>
            </a:endParaRPr>
          </a:p>
          <a:p>
            <a:pPr algn="ctr">
              <a:buNone/>
            </a:pPr>
            <a:endParaRPr lang="vi-VN" dirty="0" smtClean="0"/>
          </a:p>
          <a:p>
            <a:pPr algn="just">
              <a:buNone/>
            </a:pPr>
            <a:r>
              <a:rPr lang="en-US" dirty="0" smtClean="0"/>
              <a:t>	</a:t>
            </a:r>
            <a:r>
              <a:rPr lang="en-US" sz="2600" i="1" dirty="0" smtClean="0">
                <a:solidFill>
                  <a:srgbClr val="FF0000"/>
                </a:solidFill>
              </a:rPr>
              <a:t>By regular attendance in classes on the </a:t>
            </a:r>
            <a:r>
              <a:rPr lang="en-US" sz="2600" i="1" dirty="0" err="1" smtClean="0">
                <a:solidFill>
                  <a:srgbClr val="FF0000"/>
                </a:solidFill>
              </a:rPr>
              <a:t>Bhāgavatam</a:t>
            </a:r>
            <a:r>
              <a:rPr lang="en-US" sz="2600" i="1" dirty="0" smtClean="0">
                <a:solidFill>
                  <a:srgbClr val="FF0000"/>
                </a:solidFill>
              </a:rPr>
              <a:t> and by rendering of service to the pure devotee, all that is troublesome to the heart is almost completely destroyed, and loving service unto the Personality of Godhead, who is praised with transcendental songs, is established as an irrevocable fact.</a:t>
            </a:r>
            <a:endParaRPr lang="en-US" i="1" dirty="0" smtClean="0">
              <a:solidFill>
                <a:srgbClr val="FF0000"/>
              </a:solidFill>
            </a:endParaRPr>
          </a:p>
          <a:p>
            <a:pPr>
              <a:buNone/>
            </a:pPr>
            <a:endParaRPr lang="en-US" dirty="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a:bodyPr>
          <a:lstStyle/>
          <a:p>
            <a:pPr lvl="1"/>
            <a:r>
              <a:rPr lang="en-US" sz="2400" dirty="0" smtClean="0"/>
              <a:t>Krsna is equal to all although He appears to be partial to His devotees</a:t>
            </a:r>
          </a:p>
          <a:p>
            <a:pPr lvl="1"/>
            <a:r>
              <a:rPr lang="en-US" sz="2400" dirty="0" smtClean="0"/>
              <a:t>Krsna’s qualities and activities are inconceivable and thus bewilder the mind of the </a:t>
            </a:r>
            <a:r>
              <a:rPr lang="en-US" sz="2400" dirty="0" err="1" smtClean="0"/>
              <a:t>nondevotees</a:t>
            </a:r>
            <a:r>
              <a:rPr lang="en-US" sz="2400" dirty="0" smtClean="0"/>
              <a:t> due to apparent contradictions</a:t>
            </a:r>
          </a:p>
          <a:p>
            <a:pPr lvl="1"/>
            <a:r>
              <a:rPr lang="en-US" sz="2400" dirty="0" smtClean="0"/>
              <a:t>Pure devotional service in the footsteps of the residents of Vrindavana is the highest perfection</a:t>
            </a:r>
          </a:p>
          <a:p>
            <a:pPr lvl="1"/>
            <a:r>
              <a:rPr lang="en-US" sz="2400" dirty="0" smtClean="0"/>
              <a:t>Importance of chanting and hearing as taught by Lord Sri Caitanya </a:t>
            </a:r>
            <a:r>
              <a:rPr lang="en-US" sz="2400" dirty="0" err="1" smtClean="0"/>
              <a:t>Mahaprabhu</a:t>
            </a:r>
            <a:endParaRPr lang="en-US" sz="2400" dirty="0" smtClean="0"/>
          </a:p>
          <a:p>
            <a:pPr lvl="1"/>
            <a:endParaRPr lang="en-US" sz="2400" dirty="0" smtClean="0"/>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a:bodyPr>
          <a:lstStyle/>
          <a:p>
            <a:r>
              <a:rPr lang="en-US" dirty="0" smtClean="0">
                <a:hlinkClick r:id="rId2"/>
              </a:rPr>
              <a:t>www.prabhupadavani.org</a:t>
            </a:r>
            <a:r>
              <a:rPr lang="en-US" dirty="0" smtClean="0"/>
              <a:t> </a:t>
            </a:r>
          </a:p>
          <a:p>
            <a:pPr lvl="1"/>
            <a:r>
              <a:rPr lang="en-US" dirty="0" smtClean="0"/>
              <a:t>Srila Prabhupada’s lecture transcriptions</a:t>
            </a:r>
          </a:p>
          <a:p>
            <a:r>
              <a:rPr lang="en-US" dirty="0" smtClean="0">
                <a:hlinkClick r:id="rId3"/>
              </a:rPr>
              <a:t>www.rompadaswami.com</a:t>
            </a:r>
            <a:endParaRPr lang="en-US" dirty="0" smtClean="0"/>
          </a:p>
          <a:p>
            <a:pPr lvl="1"/>
            <a:r>
              <a:rPr lang="en-US" dirty="0" smtClean="0"/>
              <a:t>Srila </a:t>
            </a:r>
            <a:r>
              <a:rPr lang="en-US" dirty="0" err="1" smtClean="0"/>
              <a:t>Romapada</a:t>
            </a:r>
            <a:r>
              <a:rPr lang="en-US" dirty="0" smtClean="0"/>
              <a:t> Maharaja’s lectures</a:t>
            </a:r>
          </a:p>
          <a:p>
            <a:r>
              <a:rPr lang="en-US" dirty="0" smtClean="0">
                <a:hlinkClick r:id="rId4"/>
              </a:rPr>
              <a:t>www.iskcondesiretree.com</a:t>
            </a:r>
            <a:endParaRPr lang="en-US" dirty="0" smtClean="0"/>
          </a:p>
          <a:p>
            <a:pPr lvl="1"/>
            <a:r>
              <a:rPr lang="en-US" dirty="0" smtClean="0"/>
              <a:t>Her Grace </a:t>
            </a:r>
            <a:r>
              <a:rPr lang="en-US" dirty="0" err="1" smtClean="0"/>
              <a:t>Narayani</a:t>
            </a:r>
            <a:r>
              <a:rPr lang="en-US" dirty="0" smtClean="0"/>
              <a:t> </a:t>
            </a:r>
            <a:r>
              <a:rPr lang="en-US" dirty="0" err="1" smtClean="0"/>
              <a:t>Mathaji’s</a:t>
            </a:r>
            <a:r>
              <a:rPr lang="en-US" dirty="0" smtClean="0"/>
              <a:t> lectures</a:t>
            </a:r>
          </a:p>
          <a:p>
            <a:r>
              <a:rPr lang="en-US" dirty="0" smtClean="0"/>
              <a:t>Unveiling His Lotus Feet</a:t>
            </a:r>
          </a:p>
          <a:p>
            <a:pPr lvl="1"/>
            <a:r>
              <a:rPr lang="en-US" dirty="0" smtClean="0"/>
              <a:t>Sri </a:t>
            </a:r>
            <a:r>
              <a:rPr lang="en-US" dirty="0" err="1" smtClean="0"/>
              <a:t>Bhurijana</a:t>
            </a:r>
            <a:r>
              <a:rPr lang="en-US" dirty="0" smtClean="0"/>
              <a:t> </a:t>
            </a:r>
            <a:r>
              <a:rPr lang="en-US" dirty="0" err="1" smtClean="0"/>
              <a:t>Prabhu’s</a:t>
            </a:r>
            <a:r>
              <a:rPr lang="en-US" dirty="0" smtClean="0"/>
              <a:t> Detailed Overview</a:t>
            </a:r>
          </a:p>
          <a:p>
            <a:pPr lvl="1"/>
            <a:endParaRPr lang="en-US"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S.B. 1.8.28-1.8.36: Outline</a:t>
            </a:r>
            <a:endParaRPr lang="en-US" dirty="0"/>
          </a:p>
        </p:txBody>
      </p:sp>
      <p:sp>
        <p:nvSpPr>
          <p:cNvPr id="3" name="Content Placeholder 2"/>
          <p:cNvSpPr>
            <a:spLocks noGrp="1"/>
          </p:cNvSpPr>
          <p:nvPr>
            <p:ph idx="1"/>
          </p:nvPr>
        </p:nvSpPr>
        <p:spPr/>
        <p:txBody>
          <a:bodyPr>
            <a:normAutofit/>
          </a:bodyPr>
          <a:lstStyle/>
          <a:p>
            <a:r>
              <a:rPr lang="en-US" dirty="0" smtClean="0">
                <a:solidFill>
                  <a:srgbClr val="002060"/>
                </a:solidFill>
              </a:rPr>
              <a:t>1.8.28-29: Krsna’s equality</a:t>
            </a:r>
          </a:p>
          <a:p>
            <a:r>
              <a:rPr lang="en-US" dirty="0" smtClean="0">
                <a:solidFill>
                  <a:srgbClr val="002060"/>
                </a:solidFill>
              </a:rPr>
              <a:t>1.8.30-31: Krsna’s bewildering activities</a:t>
            </a:r>
          </a:p>
          <a:p>
            <a:r>
              <a:rPr lang="en-US" dirty="0" smtClean="0">
                <a:solidFill>
                  <a:srgbClr val="002060"/>
                </a:solidFill>
              </a:rPr>
              <a:t>1.8.32-36: Reasons for Krsna’s appearance</a:t>
            </a:r>
          </a:p>
          <a:p>
            <a:endParaRPr lang="en-US" dirty="0" smtClean="0">
              <a:solidFill>
                <a:srgbClr val="002060"/>
              </a:solidFill>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S.B. 1.8.28</a:t>
            </a:r>
            <a:endParaRPr lang="en-US" dirty="0"/>
          </a:p>
        </p:txBody>
      </p:sp>
      <p:sp>
        <p:nvSpPr>
          <p:cNvPr id="3" name="Content Placeholder 2"/>
          <p:cNvSpPr>
            <a:spLocks noGrp="1"/>
          </p:cNvSpPr>
          <p:nvPr>
            <p:ph idx="1"/>
          </p:nvPr>
        </p:nvSpPr>
        <p:spPr/>
        <p:txBody>
          <a:bodyPr>
            <a:normAutofit lnSpcReduction="10000"/>
          </a:bodyPr>
          <a:lstStyle/>
          <a:p>
            <a:pPr algn="ctr">
              <a:buNone/>
            </a:pPr>
            <a:r>
              <a:rPr lang="vi-VN" sz="2800" dirty="0" smtClean="0">
                <a:solidFill>
                  <a:srgbClr val="002060"/>
                </a:solidFill>
              </a:rPr>
              <a:t>manye tvāḿ kālam īśānam</a:t>
            </a:r>
          </a:p>
          <a:p>
            <a:pPr algn="ctr">
              <a:buNone/>
            </a:pPr>
            <a:r>
              <a:rPr lang="vi-VN" sz="2800" dirty="0" smtClean="0">
                <a:solidFill>
                  <a:srgbClr val="002060"/>
                </a:solidFill>
              </a:rPr>
              <a:t>anādi-nidhanaḿ vibhum</a:t>
            </a:r>
          </a:p>
          <a:p>
            <a:pPr algn="ctr">
              <a:buNone/>
            </a:pPr>
            <a:r>
              <a:rPr lang="vi-VN" sz="2800" dirty="0" smtClean="0">
                <a:solidFill>
                  <a:srgbClr val="002060"/>
                </a:solidFill>
              </a:rPr>
              <a:t>samaḿ carantaḿ sarvatra</a:t>
            </a:r>
          </a:p>
          <a:p>
            <a:pPr algn="ctr">
              <a:buNone/>
            </a:pPr>
            <a:r>
              <a:rPr lang="vi-VN" sz="2800" dirty="0" smtClean="0">
                <a:solidFill>
                  <a:srgbClr val="002060"/>
                </a:solidFill>
              </a:rPr>
              <a:t>bhūtānāḿ yan mithaḥ kaliḥ</a:t>
            </a:r>
          </a:p>
          <a:p>
            <a:pPr algn="ctr">
              <a:buNone/>
            </a:pPr>
            <a:endParaRPr lang="vi-VN" dirty="0" smtClean="0"/>
          </a:p>
          <a:p>
            <a:pPr>
              <a:buNone/>
            </a:pPr>
            <a:r>
              <a:rPr lang="en-US" dirty="0" smtClean="0"/>
              <a:t>	</a:t>
            </a:r>
            <a:r>
              <a:rPr lang="en-US" sz="2600" i="1" dirty="0" smtClean="0">
                <a:solidFill>
                  <a:srgbClr val="FF0000"/>
                </a:solidFill>
              </a:rPr>
              <a:t>My Lord, I consider Your Lordship to be eternal time, the supreme controller, without beginning and end, the all-pervasive one. In distributing Your mercy, You are equal to everyone. The dissensions between living beings are due to social intercourse.</a:t>
            </a:r>
            <a:endParaRPr lang="en-US" i="1" dirty="0" smtClean="0">
              <a:solidFill>
                <a:srgbClr val="FF0000"/>
              </a:solidFill>
            </a:endParaRPr>
          </a:p>
          <a:p>
            <a:pPr>
              <a:buNone/>
            </a:pPr>
            <a:endParaRPr lang="en-US" dirty="0"/>
          </a:p>
        </p:txBody>
      </p:sp>
      <p:pic>
        <p:nvPicPr>
          <p:cNvPr id="4" name="Picture 3" descr="kunti-prayers.jpg"/>
          <p:cNvPicPr>
            <a:picLocks noChangeAspect="1"/>
          </p:cNvPicPr>
          <p:nvPr/>
        </p:nvPicPr>
        <p:blipFill>
          <a:blip r:embed="rId2" cstate="print"/>
          <a:stretch>
            <a:fillRect/>
          </a:stretch>
        </p:blipFill>
        <p:spPr>
          <a:xfrm>
            <a:off x="762000" y="1600201"/>
            <a:ext cx="1447800" cy="2000250"/>
          </a:xfrm>
          <a:prstGeom prst="rect">
            <a:avLst/>
          </a:prstGeom>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Highlights</a:t>
            </a:r>
            <a:endParaRPr lang="en-US" dirty="0"/>
          </a:p>
        </p:txBody>
      </p:sp>
      <p:sp>
        <p:nvSpPr>
          <p:cNvPr id="3" name="Content Placeholder 2"/>
          <p:cNvSpPr>
            <a:spLocks noGrp="1"/>
          </p:cNvSpPr>
          <p:nvPr>
            <p:ph idx="1"/>
          </p:nvPr>
        </p:nvSpPr>
        <p:spPr/>
        <p:txBody>
          <a:bodyPr/>
          <a:lstStyle/>
          <a:p>
            <a:r>
              <a:rPr lang="en-US" dirty="0" smtClean="0"/>
              <a:t>Kala and Paramatma</a:t>
            </a:r>
          </a:p>
          <a:p>
            <a:r>
              <a:rPr lang="en-US" dirty="0" smtClean="0"/>
              <a:t>Proper use </a:t>
            </a:r>
            <a:r>
              <a:rPr lang="en-US" dirty="0" err="1" smtClean="0"/>
              <a:t>vs</a:t>
            </a:r>
            <a:r>
              <a:rPr lang="en-US" dirty="0" smtClean="0"/>
              <a:t> misuse of freedom</a:t>
            </a:r>
          </a:p>
          <a:p>
            <a:r>
              <a:rPr lang="en-US" dirty="0" smtClean="0"/>
              <a:t>Predestined </a:t>
            </a:r>
            <a:r>
              <a:rPr lang="en-US" dirty="0" err="1" smtClean="0"/>
              <a:t>vs</a:t>
            </a:r>
            <a:r>
              <a:rPr lang="en-US" dirty="0" smtClean="0"/>
              <a:t> creating our destiny</a:t>
            </a:r>
            <a:endParaRPr lang="en-US"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S.B. 1.8.29</a:t>
            </a:r>
            <a:endParaRPr lang="en-US" dirty="0"/>
          </a:p>
        </p:txBody>
      </p:sp>
      <p:sp>
        <p:nvSpPr>
          <p:cNvPr id="3" name="Content Placeholder 2"/>
          <p:cNvSpPr>
            <a:spLocks noGrp="1"/>
          </p:cNvSpPr>
          <p:nvPr>
            <p:ph idx="1"/>
          </p:nvPr>
        </p:nvSpPr>
        <p:spPr>
          <a:xfrm>
            <a:off x="457200" y="1600201"/>
            <a:ext cx="8229600" cy="1676399"/>
          </a:xfrm>
        </p:spPr>
        <p:txBody>
          <a:bodyPr>
            <a:noAutofit/>
          </a:bodyPr>
          <a:lstStyle/>
          <a:p>
            <a:pPr algn="ctr">
              <a:buNone/>
            </a:pPr>
            <a:r>
              <a:rPr lang="vi-VN" sz="2400" dirty="0" smtClean="0">
                <a:solidFill>
                  <a:srgbClr val="002060"/>
                </a:solidFill>
              </a:rPr>
              <a:t>na veda kaścid bhagavaḿś cikīrṣitaḿ</a:t>
            </a:r>
          </a:p>
          <a:p>
            <a:pPr algn="ctr">
              <a:buNone/>
            </a:pPr>
            <a:r>
              <a:rPr lang="vi-VN" sz="2400" dirty="0" smtClean="0">
                <a:solidFill>
                  <a:srgbClr val="002060"/>
                </a:solidFill>
              </a:rPr>
              <a:t>tavehamānasya nṛṇāḿ viḍambanam</a:t>
            </a:r>
          </a:p>
          <a:p>
            <a:pPr algn="ctr">
              <a:buNone/>
            </a:pPr>
            <a:r>
              <a:rPr lang="vi-VN" sz="2400" dirty="0" smtClean="0">
                <a:solidFill>
                  <a:srgbClr val="002060"/>
                </a:solidFill>
              </a:rPr>
              <a:t>na yasya kaścid dayito 'sti karhicid</a:t>
            </a:r>
          </a:p>
          <a:p>
            <a:pPr algn="ctr">
              <a:buNone/>
            </a:pPr>
            <a:r>
              <a:rPr lang="vi-VN" sz="2400" dirty="0" smtClean="0">
                <a:solidFill>
                  <a:srgbClr val="002060"/>
                </a:solidFill>
              </a:rPr>
              <a:t>dveṣyaś ca yasmin viṣamā matir nṛṇām</a:t>
            </a:r>
          </a:p>
          <a:p>
            <a:pPr algn="ctr">
              <a:buNone/>
            </a:pPr>
            <a:endParaRPr lang="vi-VN" dirty="0" smtClean="0"/>
          </a:p>
          <a:p>
            <a:pPr>
              <a:buNone/>
            </a:pPr>
            <a:r>
              <a:rPr lang="en-US" dirty="0" smtClean="0"/>
              <a:t>	</a:t>
            </a:r>
            <a:endParaRPr lang="en-US" i="1" dirty="0" smtClean="0">
              <a:solidFill>
                <a:srgbClr val="FF0000"/>
              </a:solidFill>
            </a:endParaRPr>
          </a:p>
          <a:p>
            <a:pPr>
              <a:buNone/>
            </a:pPr>
            <a:endParaRPr lang="en-US" dirty="0"/>
          </a:p>
        </p:txBody>
      </p:sp>
      <p:pic>
        <p:nvPicPr>
          <p:cNvPr id="4" name="Picture 3" descr="kunti-prayers.jpg"/>
          <p:cNvPicPr>
            <a:picLocks noChangeAspect="1"/>
          </p:cNvPicPr>
          <p:nvPr/>
        </p:nvPicPr>
        <p:blipFill>
          <a:blip r:embed="rId2" cstate="print"/>
          <a:stretch>
            <a:fillRect/>
          </a:stretch>
        </p:blipFill>
        <p:spPr>
          <a:xfrm>
            <a:off x="533400" y="1676399"/>
            <a:ext cx="1219200" cy="1684421"/>
          </a:xfrm>
          <a:prstGeom prst="rect">
            <a:avLst/>
          </a:prstGeom>
        </p:spPr>
      </p:pic>
      <p:sp>
        <p:nvSpPr>
          <p:cNvPr id="5" name="Rectangle 4"/>
          <p:cNvSpPr/>
          <p:nvPr/>
        </p:nvSpPr>
        <p:spPr>
          <a:xfrm>
            <a:off x="685800" y="3810000"/>
            <a:ext cx="7848600" cy="2246769"/>
          </a:xfrm>
          <a:prstGeom prst="rect">
            <a:avLst/>
          </a:prstGeom>
        </p:spPr>
        <p:txBody>
          <a:bodyPr wrap="square">
            <a:spAutoFit/>
          </a:bodyPr>
          <a:lstStyle/>
          <a:p>
            <a:r>
              <a:rPr lang="en-US" sz="2800" i="1" dirty="0" smtClean="0">
                <a:solidFill>
                  <a:srgbClr val="FF0000"/>
                </a:solidFill>
              </a:rPr>
              <a:t>O Lord, no one can understand Your transcendental pastimes, which appear to be human and are so misleading. You have no specific object of favor, nor do You have any object of envy. People only imagine that You are partial.</a:t>
            </a:r>
            <a:endParaRPr lang="en-US" sz="280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Highlights</a:t>
            </a:r>
            <a:endParaRPr lang="en-US" dirty="0"/>
          </a:p>
        </p:txBody>
      </p:sp>
      <p:sp>
        <p:nvSpPr>
          <p:cNvPr id="3" name="Content Placeholder 2"/>
          <p:cNvSpPr>
            <a:spLocks noGrp="1"/>
          </p:cNvSpPr>
          <p:nvPr>
            <p:ph idx="1"/>
          </p:nvPr>
        </p:nvSpPr>
        <p:spPr/>
        <p:txBody>
          <a:bodyPr/>
          <a:lstStyle/>
          <a:p>
            <a:r>
              <a:rPr lang="en-US" dirty="0" smtClean="0"/>
              <a:t>Krsna’s equality </a:t>
            </a:r>
            <a:r>
              <a:rPr lang="en-US" dirty="0" err="1" smtClean="0"/>
              <a:t>vs</a:t>
            </a:r>
            <a:r>
              <a:rPr lang="en-US" dirty="0" smtClean="0"/>
              <a:t> partiality</a:t>
            </a:r>
          </a:p>
          <a:p>
            <a:r>
              <a:rPr lang="en-US" dirty="0" smtClean="0"/>
              <a:t>Partiality is relative to the recipient</a:t>
            </a:r>
          </a:p>
          <a:p>
            <a:r>
              <a:rPr lang="en-US" dirty="0" smtClean="0"/>
              <a:t>E.g. Sun’s rays on stone </a:t>
            </a:r>
            <a:r>
              <a:rPr lang="en-US" dirty="0" err="1" smtClean="0"/>
              <a:t>vs</a:t>
            </a:r>
            <a:r>
              <a:rPr lang="en-US" dirty="0" smtClean="0"/>
              <a:t> blind man</a:t>
            </a:r>
            <a:endParaRPr lang="en-US"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S.B. 1.8.30</a:t>
            </a:r>
            <a:endParaRPr lang="en-US" dirty="0"/>
          </a:p>
        </p:txBody>
      </p:sp>
      <p:sp>
        <p:nvSpPr>
          <p:cNvPr id="3" name="Content Placeholder 2"/>
          <p:cNvSpPr>
            <a:spLocks noGrp="1"/>
          </p:cNvSpPr>
          <p:nvPr>
            <p:ph idx="1"/>
          </p:nvPr>
        </p:nvSpPr>
        <p:spPr/>
        <p:txBody>
          <a:bodyPr>
            <a:normAutofit lnSpcReduction="10000"/>
          </a:bodyPr>
          <a:lstStyle/>
          <a:p>
            <a:pPr algn="ctr">
              <a:buNone/>
            </a:pPr>
            <a:r>
              <a:rPr lang="vi-VN" sz="2800" dirty="0" smtClean="0">
                <a:solidFill>
                  <a:srgbClr val="002060"/>
                </a:solidFill>
              </a:rPr>
              <a:t>janma karma ca viśvātmann</a:t>
            </a:r>
          </a:p>
          <a:p>
            <a:pPr algn="ctr">
              <a:buNone/>
            </a:pPr>
            <a:r>
              <a:rPr lang="vi-VN" sz="2800" dirty="0" smtClean="0">
                <a:solidFill>
                  <a:srgbClr val="002060"/>
                </a:solidFill>
              </a:rPr>
              <a:t>ajasyākartur ātmanaḥ</a:t>
            </a:r>
          </a:p>
          <a:p>
            <a:pPr algn="ctr">
              <a:buNone/>
            </a:pPr>
            <a:r>
              <a:rPr lang="vi-VN" sz="2800" dirty="0" smtClean="0">
                <a:solidFill>
                  <a:srgbClr val="002060"/>
                </a:solidFill>
              </a:rPr>
              <a:t>tiryań-nṝṣiṣu yādaḥsu</a:t>
            </a:r>
          </a:p>
          <a:p>
            <a:pPr algn="ctr">
              <a:buNone/>
            </a:pPr>
            <a:r>
              <a:rPr lang="vi-VN" sz="2800" dirty="0" smtClean="0">
                <a:solidFill>
                  <a:srgbClr val="002060"/>
                </a:solidFill>
              </a:rPr>
              <a:t>tad atyanta-viḍambanam</a:t>
            </a:r>
          </a:p>
          <a:p>
            <a:pPr algn="ctr">
              <a:buNone/>
            </a:pPr>
            <a:endParaRPr lang="vi-VN" dirty="0" smtClean="0"/>
          </a:p>
          <a:p>
            <a:pPr>
              <a:buNone/>
            </a:pPr>
            <a:r>
              <a:rPr lang="en-US" dirty="0" smtClean="0"/>
              <a:t>	</a:t>
            </a:r>
            <a:r>
              <a:rPr lang="en-US" sz="2600" i="1" dirty="0" smtClean="0">
                <a:solidFill>
                  <a:srgbClr val="FF0000"/>
                </a:solidFill>
              </a:rPr>
              <a:t>Of course it is bewildering, O soul of the universe, that You work, though You are inactive, and that You take birth, though You are the vital force and the unborn. You Yourself descend amongst animals, men, sages and aquatics. Verily, this is bewildering.</a:t>
            </a:r>
            <a:endParaRPr lang="en-US" i="1" dirty="0" smtClean="0">
              <a:solidFill>
                <a:srgbClr val="FF0000"/>
              </a:solidFill>
            </a:endParaRPr>
          </a:p>
          <a:p>
            <a:pPr>
              <a:buNone/>
            </a:pPr>
            <a:endParaRPr lang="en-US" dirty="0"/>
          </a:p>
        </p:txBody>
      </p:sp>
      <p:pic>
        <p:nvPicPr>
          <p:cNvPr id="4" name="Picture 3" descr="kunti-prayers.jpg"/>
          <p:cNvPicPr>
            <a:picLocks noChangeAspect="1"/>
          </p:cNvPicPr>
          <p:nvPr/>
        </p:nvPicPr>
        <p:blipFill>
          <a:blip r:embed="rId2" cstate="print"/>
          <a:stretch>
            <a:fillRect/>
          </a:stretch>
        </p:blipFill>
        <p:spPr>
          <a:xfrm>
            <a:off x="762000" y="1600201"/>
            <a:ext cx="1447800" cy="2000250"/>
          </a:xfrm>
          <a:prstGeom prst="rect">
            <a:avLst/>
          </a:prstGeom>
        </p:spPr>
      </p:pic>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LuckyTie">
  <a:themeElements>
    <a:clrScheme name="Lucky Tie">
      <a:dk1>
        <a:sysClr val="windowText" lastClr="000000"/>
      </a:dk1>
      <a:lt1>
        <a:sysClr val="window" lastClr="FFFFFF"/>
      </a:lt1>
      <a:dk2>
        <a:srgbClr val="C80000"/>
      </a:dk2>
      <a:lt2>
        <a:srgbClr val="FFECEC"/>
      </a:lt2>
      <a:accent1>
        <a:srgbClr val="C93131"/>
      </a:accent1>
      <a:accent2>
        <a:srgbClr val="F58C5D"/>
      </a:accent2>
      <a:accent3>
        <a:srgbClr val="EABC33"/>
      </a:accent3>
      <a:accent4>
        <a:srgbClr val="698F9B"/>
      </a:accent4>
      <a:accent5>
        <a:srgbClr val="825397"/>
      </a:accent5>
      <a:accent6>
        <a:srgbClr val="814359"/>
      </a:accent6>
      <a:hlink>
        <a:srgbClr val="03AEC5"/>
      </a:hlink>
      <a:folHlink>
        <a:srgbClr val="8D9B07"/>
      </a:folHlink>
    </a:clrScheme>
    <a:fontScheme name="Lucky Tie">
      <a:majorFont>
        <a:latin typeface="Tahoma"/>
        <a:ea typeface=""/>
        <a:cs typeface=""/>
        <a:font script="Cyrl" typeface="Tahoma"/>
        <a:font script="Grek" typeface="Tahoma"/>
        <a:font script="Jpan" typeface="ＭＳ Ｐ明朝"/>
        <a:font script="Hang" typeface="굴림"/>
        <a:font script="Hans" typeface="黑体"/>
        <a:font script="Hant" typeface="新細明體"/>
        <a:font script="Arab" typeface="Tahoma"/>
        <a:font script="Hebr" typeface="Tahoma"/>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Franklin Gothic Book"/>
        <a:ea typeface=""/>
        <a:cs typeface=""/>
        <a:font script="Cyrl" typeface="Arial"/>
        <a:font script="Grek"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ucky Tie">
      <a:fillStyleLst>
        <a:solidFill>
          <a:schemeClr val="phClr">
            <a:tint val="100000"/>
            <a:shade val="100000"/>
            <a:hueMod val="100000"/>
            <a:satMod val="100000"/>
          </a:schemeClr>
        </a:solidFill>
        <a:gradFill rotWithShape="1">
          <a:gsLst>
            <a:gs pos="0">
              <a:schemeClr val="phClr">
                <a:tint val="100000"/>
                <a:shade val="50000"/>
                <a:hueMod val="100000"/>
                <a:satMod val="90000"/>
              </a:schemeClr>
            </a:gs>
            <a:gs pos="50000">
              <a:schemeClr val="phClr">
                <a:tint val="50000"/>
                <a:shade val="100000"/>
                <a:hueMod val="100000"/>
                <a:satMod val="100000"/>
              </a:schemeClr>
            </a:gs>
            <a:gs pos="100000">
              <a:schemeClr val="phClr">
                <a:tint val="100000"/>
                <a:shade val="50000"/>
                <a:hueMod val="100000"/>
                <a:satMod val="90000"/>
              </a:schemeClr>
            </a:gs>
          </a:gsLst>
          <a:lin ang="1800000" scaled="1"/>
        </a:gradFill>
        <a:solidFill>
          <a:schemeClr val="phClr">
            <a:tint val="100000"/>
            <a:shade val="100000"/>
            <a:hueMod val="100000"/>
            <a:satMod val="100000"/>
          </a:schemeClr>
        </a:solidFill>
      </a:fillStyleLst>
      <a:lnStyleLst>
        <a:ln w="20000" cap="flat" cmpd="sng" algn="ctr">
          <a:solidFill>
            <a:schemeClr val="phClr"/>
          </a:solidFill>
          <a:prstDash val="solid"/>
        </a:ln>
        <a:ln w="30000" cap="flat" cmpd="sng" algn="ctr">
          <a:solidFill>
            <a:schemeClr val="phClr"/>
          </a:solidFill>
          <a:prstDash val="solid"/>
        </a:ln>
        <a:ln w="40000" cap="flat" cmpd="dbl" algn="ctr">
          <a:solidFill>
            <a:schemeClr val="phClr"/>
          </a:solidFill>
          <a:prstDash val="solid"/>
        </a:ln>
      </a:lnStyleLst>
      <a:effectStyleLst>
        <a:effectStyle>
          <a:effectLst>
            <a:glow rad="12700">
              <a:schemeClr val="phClr">
                <a:tint val="100000"/>
                <a:shade val="100000"/>
                <a:alpha val="50196"/>
                <a:hueMod val="100000"/>
                <a:satMod val="100000"/>
              </a:schemeClr>
            </a:glow>
          </a:effectLst>
        </a:effectStyle>
        <a:effectStyle>
          <a:effectLst>
            <a:innerShdw blurRad="25400" dist="38100" dir="2700000">
              <a:schemeClr val="phClr">
                <a:tint val="90000"/>
                <a:shade val="100000"/>
                <a:hueMod val="100000"/>
                <a:satMod val="100000"/>
              </a:schemeClr>
            </a:innerShdw>
          </a:effectLst>
        </a:effectStyle>
        <a:effectStyle>
          <a:effectLst>
            <a:innerShdw blurRad="25400" dist="38100" dir="2700000">
              <a:schemeClr val="phClr">
                <a:tint val="100000"/>
                <a:shade val="50000"/>
                <a:hueMod val="100000"/>
                <a:satMod val="100000"/>
              </a:schemeClr>
            </a:innerShdw>
          </a:effectLst>
          <a:scene3d>
            <a:camera prst="orthographicFront"/>
            <a:lightRig rig="soft" dir="t"/>
          </a:scene3d>
          <a:sp3d extrusionH="76200" prstMaterial="matte">
            <a:bevelT h="50800"/>
            <a:bevelB w="0" h="0"/>
            <a:extrusionClr>
              <a:schemeClr val="accent3">
                <a:tint val="40000"/>
              </a:schemeClr>
            </a:extrusionClr>
          </a:sp3d>
        </a:effectStyle>
      </a:effectStyleLst>
      <a:bgFillStyleLst>
        <a:gradFill rotWithShape="1">
          <a:gsLst>
            <a:gs pos="0">
              <a:schemeClr val="phClr">
                <a:tint val="100000"/>
                <a:shade val="50000"/>
                <a:hueMod val="100000"/>
                <a:satMod val="100000"/>
              </a:schemeClr>
            </a:gs>
            <a:gs pos="40000">
              <a:schemeClr val="phClr">
                <a:tint val="85000"/>
                <a:shade val="100000"/>
                <a:hueMod val="100000"/>
                <a:satMod val="100000"/>
              </a:schemeClr>
            </a:gs>
            <a:gs pos="100000">
              <a:schemeClr val="phClr">
                <a:tint val="100000"/>
                <a:shade val="50000"/>
                <a:hueMod val="100000"/>
                <a:satMod val="100000"/>
              </a:schemeClr>
            </a:gs>
          </a:gsLst>
          <a:lin ang="2700000" scaled="1"/>
        </a:gradFill>
        <a:blipFill>
          <a:blip xmlns:r="http://schemas.openxmlformats.org/officeDocument/2006/relationships" r:embed="rId1">
            <a:duotone>
              <a:schemeClr val="phClr">
                <a:tint val="100000"/>
                <a:shade val="60000"/>
                <a:hueMod val="100000"/>
                <a:satMod val="100000"/>
              </a:schemeClr>
              <a:schemeClr val="phClr">
                <a:tint val="70000"/>
                <a:shade val="100000"/>
                <a:hueMod val="100000"/>
                <a:satMod val="100000"/>
              </a:schemeClr>
            </a:duotone>
          </a:blip>
          <a:stretch>
            <a:fillRect/>
          </a:stretch>
        </a:blipFill>
        <a:blipFill>
          <a:blip xmlns:r="http://schemas.openxmlformats.org/officeDocument/2006/relationships" r:embed="rId2">
            <a:duotone>
              <a:schemeClr val="phClr">
                <a:tint val="100000"/>
                <a:shade val="60000"/>
                <a:hueMod val="100000"/>
                <a:satMod val="100000"/>
              </a:schemeClr>
              <a:schemeClr val="phClr">
                <a:tint val="70000"/>
                <a:shade val="100000"/>
                <a:hueMod val="100000"/>
                <a:satMod val="10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Lucky Tie</Template>
  <TotalTime>19823</TotalTime>
  <Words>626</Words>
  <Application>Microsoft Office PowerPoint</Application>
  <PresentationFormat>On-screen Show (4:3)</PresentationFormat>
  <Paragraphs>154</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LuckyTie</vt:lpstr>
      <vt:lpstr>Srimad Bhagavatam 1.8.28  -  1.8.36</vt:lpstr>
      <vt:lpstr>S.B. 1.2.4</vt:lpstr>
      <vt:lpstr>S.B. 1.2.18</vt:lpstr>
      <vt:lpstr>S.B. 1.8.28-1.8.36: Outline</vt:lpstr>
      <vt:lpstr>S.B. 1.8.28</vt:lpstr>
      <vt:lpstr>Highlights</vt:lpstr>
      <vt:lpstr>S.B. 1.8.29</vt:lpstr>
      <vt:lpstr>Highlights</vt:lpstr>
      <vt:lpstr>S.B. 1.8.30</vt:lpstr>
      <vt:lpstr>Highlights</vt:lpstr>
      <vt:lpstr>S.B. 1.8.31</vt:lpstr>
      <vt:lpstr>Highlights</vt:lpstr>
      <vt:lpstr>“Throwing off my hand, O Krishna, You’ve run away. What’s so wonderful about that? I’ll only consider You as strong as a man if You can escape from my heart!”   - Srila Bilvamangala Thakura </vt:lpstr>
      <vt:lpstr>S.B. 1.8.32</vt:lpstr>
      <vt:lpstr>Highlights</vt:lpstr>
      <vt:lpstr>S.B. 1.8.33</vt:lpstr>
      <vt:lpstr>Highlights</vt:lpstr>
      <vt:lpstr>S.B. 1.8.34</vt:lpstr>
      <vt:lpstr>Highlights</vt:lpstr>
      <vt:lpstr>S.B. 1.8.35</vt:lpstr>
      <vt:lpstr>Highlights</vt:lpstr>
      <vt:lpstr>Slide 22</vt:lpstr>
      <vt:lpstr>Slide 23</vt:lpstr>
      <vt:lpstr>anarpita-carim cirat karunayavatirnah kalau samarpayitum unnatojjvala-rasam sva-bhakti-sriyam harih purata-sundara-dyuti-kadamba-sandipitah sada hridaya-kandare sphuratu vah saci-nandanah </vt:lpstr>
      <vt:lpstr>"May the Supreme Lord who is known as the son of Srimati Saci-devi be transcendentally situated in the innermost core of your heart. Resplendent with the radiance of molten gold, He has descended in the Age of Kali by His causeless mercy to bestow what no incarnation has ever offered before: the most elevated mellow of devotional service, the mellow of conjugal love.“ (CC Adi 3.4)</vt:lpstr>
      <vt:lpstr>S.B. 1.8.36</vt:lpstr>
      <vt:lpstr>Highlights</vt:lpstr>
      <vt:lpstr>Slide 28</vt:lpstr>
      <vt:lpstr>Slide 29</vt:lpstr>
      <vt:lpstr>Summary</vt:lpstr>
      <vt:lpstr>References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Srimad Bhagavatham 1.6.28-38</dc:title>
  <dc:creator>Rasika Siromani dasi</dc:creator>
  <cp:lastModifiedBy>jaysri</cp:lastModifiedBy>
  <cp:revision>214</cp:revision>
  <dcterms:created xsi:type="dcterms:W3CDTF">2010-12-25T01:29:28Z</dcterms:created>
  <dcterms:modified xsi:type="dcterms:W3CDTF">2011-04-30T16:23:26Z</dcterms:modified>
</cp:coreProperties>
</file>