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57" r:id="rId3"/>
    <p:sldId id="259" r:id="rId4"/>
    <p:sldId id="260" r:id="rId5"/>
    <p:sldId id="261" r:id="rId6"/>
    <p:sldId id="262" r:id="rId7"/>
    <p:sldId id="264" r:id="rId8"/>
    <p:sldId id="304" r:id="rId9"/>
    <p:sldId id="265" r:id="rId10"/>
    <p:sldId id="305" r:id="rId11"/>
    <p:sldId id="306" r:id="rId12"/>
    <p:sldId id="307" r:id="rId13"/>
    <p:sldId id="308" r:id="rId14"/>
    <p:sldId id="309" r:id="rId15"/>
    <p:sldId id="271" r:id="rId16"/>
    <p:sldId id="310" r:id="rId17"/>
    <p:sldId id="311" r:id="rId18"/>
    <p:sldId id="313" r:id="rId19"/>
    <p:sldId id="314" r:id="rId20"/>
    <p:sldId id="315" r:id="rId21"/>
    <p:sldId id="316" r:id="rId22"/>
    <p:sldId id="312" r:id="rId23"/>
    <p:sldId id="326" r:id="rId24"/>
    <p:sldId id="320" r:id="rId25"/>
    <p:sldId id="317" r:id="rId26"/>
    <p:sldId id="319" r:id="rId27"/>
    <p:sldId id="321" r:id="rId28"/>
    <p:sldId id="324" r:id="rId29"/>
    <p:sldId id="322" r:id="rId30"/>
    <p:sldId id="323" r:id="rId31"/>
    <p:sldId id="325" r:id="rId32"/>
    <p:sldId id="297" r:id="rId33"/>
    <p:sldId id="298" r:id="rId34"/>
    <p:sldId id="327" r:id="rId35"/>
    <p:sldId id="276"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3220" autoAdjust="0"/>
  </p:normalViewPr>
  <p:slideViewPr>
    <p:cSldViewPr>
      <p:cViewPr varScale="1">
        <p:scale>
          <a:sx n="44" d="100"/>
          <a:sy n="44"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pPr rtl="0"/>
          <a:r>
            <a:rPr lang="en-US" dirty="0" smtClean="0">
              <a:solidFill>
                <a:srgbClr val="C00000"/>
              </a:solidFill>
              <a:latin typeface="Balaram"/>
            </a:rPr>
            <a:t>So </a:t>
          </a:r>
          <a:r>
            <a:rPr lang="en-US" dirty="0" err="1" smtClean="0">
              <a:solidFill>
                <a:srgbClr val="C00000"/>
              </a:solidFill>
              <a:latin typeface="Balaram"/>
            </a:rPr>
            <a:t>Sukadeva</a:t>
          </a:r>
          <a:r>
            <a:rPr lang="en-US" dirty="0" smtClean="0">
              <a:solidFill>
                <a:srgbClr val="C00000"/>
              </a:solidFill>
              <a:latin typeface="Balaram"/>
            </a:rPr>
            <a:t> </a:t>
          </a:r>
          <a:r>
            <a:rPr lang="en-US" dirty="0" err="1" smtClean="0">
              <a:solidFill>
                <a:srgbClr val="C00000"/>
              </a:solidFill>
              <a:latin typeface="Balaram"/>
            </a:rPr>
            <a:t>Gosvami</a:t>
          </a:r>
          <a:r>
            <a:rPr lang="en-US" dirty="0" smtClean="0">
              <a:solidFill>
                <a:srgbClr val="C00000"/>
              </a:solidFill>
              <a:latin typeface="Balaram"/>
            </a:rPr>
            <a:t> is the next </a:t>
          </a:r>
          <a:r>
            <a:rPr lang="en-US" dirty="0" err="1" smtClean="0">
              <a:solidFill>
                <a:srgbClr val="C00000"/>
              </a:solidFill>
              <a:latin typeface="Balaram"/>
            </a:rPr>
            <a:t>acarya</a:t>
          </a:r>
          <a:r>
            <a:rPr lang="en-US" dirty="0" smtClean="0">
              <a:solidFill>
                <a:srgbClr val="C00000"/>
              </a:solidFill>
              <a:latin typeface="Balaram"/>
            </a:rPr>
            <a:t>, but one has to learn from the original </a:t>
          </a:r>
          <a:r>
            <a:rPr lang="en-US" dirty="0" err="1" smtClean="0">
              <a:solidFill>
                <a:srgbClr val="C00000"/>
              </a:solidFill>
              <a:latin typeface="Balaram"/>
            </a:rPr>
            <a:t>acarya</a:t>
          </a:r>
          <a:r>
            <a:rPr lang="en-US" dirty="0" smtClean="0">
              <a:solidFill>
                <a:srgbClr val="C00000"/>
              </a:solidFill>
              <a:latin typeface="Balaram"/>
            </a:rPr>
            <a:t>. </a:t>
          </a:r>
          <a:r>
            <a:rPr lang="en-US" dirty="0" err="1" smtClean="0">
              <a:solidFill>
                <a:srgbClr val="C00000"/>
              </a:solidFill>
              <a:latin typeface="Balaram"/>
            </a:rPr>
            <a:t>Evam</a:t>
          </a:r>
          <a:r>
            <a:rPr lang="en-US" dirty="0" smtClean="0">
              <a:solidFill>
                <a:srgbClr val="C00000"/>
              </a:solidFill>
              <a:latin typeface="Balaram"/>
            </a:rPr>
            <a:t> </a:t>
          </a:r>
          <a:r>
            <a:rPr lang="en-US" dirty="0" err="1" smtClean="0">
              <a:solidFill>
                <a:srgbClr val="C00000"/>
              </a:solidFill>
              <a:latin typeface="Balaram"/>
            </a:rPr>
            <a:t>parampara-praptam</a:t>
          </a:r>
          <a:r>
            <a:rPr lang="en-US" dirty="0" smtClean="0">
              <a:solidFill>
                <a:srgbClr val="C00000"/>
              </a:solidFill>
              <a:latin typeface="Balaram"/>
            </a:rPr>
            <a:t> imam </a:t>
          </a:r>
          <a:r>
            <a:rPr lang="en-US" dirty="0" err="1" smtClean="0">
              <a:solidFill>
                <a:srgbClr val="C00000"/>
              </a:solidFill>
              <a:latin typeface="Balaram"/>
            </a:rPr>
            <a:t>rajarsayo</a:t>
          </a:r>
          <a:r>
            <a:rPr lang="en-US" dirty="0" smtClean="0">
              <a:solidFill>
                <a:srgbClr val="C00000"/>
              </a:solidFill>
              <a:latin typeface="Balaram"/>
            </a:rPr>
            <a:t> </a:t>
          </a:r>
          <a:r>
            <a:rPr lang="en-US" dirty="0" err="1" smtClean="0">
              <a:solidFill>
                <a:srgbClr val="C00000"/>
              </a:solidFill>
              <a:latin typeface="Balaram"/>
            </a:rPr>
            <a:t>viduh</a:t>
          </a:r>
          <a:r>
            <a:rPr lang="en-US" dirty="0" smtClean="0">
              <a:solidFill>
                <a:srgbClr val="C00000"/>
              </a:solidFill>
              <a:latin typeface="Balaram"/>
            </a:rPr>
            <a:t> [Bg. 4.2]. So unless we come to the </a:t>
          </a:r>
          <a:r>
            <a:rPr lang="en-US" dirty="0" err="1" smtClean="0">
              <a:solidFill>
                <a:srgbClr val="C00000"/>
              </a:solidFill>
              <a:latin typeface="Balaram"/>
            </a:rPr>
            <a:t>parampara</a:t>
          </a:r>
          <a:r>
            <a:rPr lang="en-US" dirty="0" smtClean="0">
              <a:solidFill>
                <a:srgbClr val="C00000"/>
              </a:solidFill>
              <a:latin typeface="Balaram"/>
            </a:rPr>
            <a:t> system, </a:t>
          </a:r>
          <a:r>
            <a:rPr lang="en-US" dirty="0" err="1" smtClean="0">
              <a:solidFill>
                <a:srgbClr val="C00000"/>
              </a:solidFill>
              <a:latin typeface="Balaram"/>
            </a:rPr>
            <a:t>acarya</a:t>
          </a:r>
          <a:r>
            <a:rPr lang="en-US" dirty="0" smtClean="0">
              <a:solidFill>
                <a:srgbClr val="C00000"/>
              </a:solidFill>
              <a:latin typeface="Balaram"/>
            </a:rPr>
            <a:t> after </a:t>
          </a:r>
          <a:r>
            <a:rPr lang="en-US" dirty="0" err="1" smtClean="0">
              <a:solidFill>
                <a:srgbClr val="C00000"/>
              </a:solidFill>
              <a:latin typeface="Balaram"/>
            </a:rPr>
            <a:t>acarya</a:t>
          </a:r>
          <a:r>
            <a:rPr lang="en-US" dirty="0" smtClean="0">
              <a:solidFill>
                <a:srgbClr val="C00000"/>
              </a:solidFill>
              <a:latin typeface="Balaram"/>
            </a:rPr>
            <a:t>, there is no right education. Therefore </a:t>
          </a:r>
          <a:r>
            <a:rPr lang="en-US" dirty="0" err="1" smtClean="0">
              <a:solidFill>
                <a:srgbClr val="C00000"/>
              </a:solidFill>
              <a:latin typeface="Balaram"/>
            </a:rPr>
            <a:t>Caitanya</a:t>
          </a:r>
          <a:r>
            <a:rPr lang="en-US" dirty="0" smtClean="0">
              <a:solidFill>
                <a:srgbClr val="C00000"/>
              </a:solidFill>
              <a:latin typeface="Balaram"/>
            </a:rPr>
            <a:t> </a:t>
          </a:r>
          <a:r>
            <a:rPr lang="en-US" dirty="0" err="1" smtClean="0">
              <a:solidFill>
                <a:srgbClr val="C00000"/>
              </a:solidFill>
              <a:latin typeface="Balaram"/>
            </a:rPr>
            <a:t>Mahaprabhu's</a:t>
          </a:r>
          <a:r>
            <a:rPr lang="en-US" dirty="0" smtClean="0">
              <a:solidFill>
                <a:srgbClr val="C00000"/>
              </a:solidFill>
              <a:latin typeface="Balaram"/>
            </a:rPr>
            <a:t> private secretary, personal secretary, </a:t>
          </a:r>
          <a:r>
            <a:rPr lang="en-US" dirty="0" err="1" smtClean="0">
              <a:solidFill>
                <a:srgbClr val="C00000"/>
              </a:solidFill>
              <a:latin typeface="Balaram"/>
            </a:rPr>
            <a:t>Svarupa</a:t>
          </a:r>
          <a:r>
            <a:rPr lang="en-US" dirty="0" smtClean="0">
              <a:solidFill>
                <a:srgbClr val="C00000"/>
              </a:solidFill>
              <a:latin typeface="Balaram"/>
            </a:rPr>
            <a:t> </a:t>
          </a:r>
          <a:r>
            <a:rPr lang="en-US" dirty="0" err="1" smtClean="0">
              <a:solidFill>
                <a:srgbClr val="C00000"/>
              </a:solidFill>
              <a:latin typeface="Balaram"/>
            </a:rPr>
            <a:t>Damodara</a:t>
          </a:r>
          <a:r>
            <a:rPr lang="en-US" dirty="0" smtClean="0">
              <a:solidFill>
                <a:srgbClr val="C00000"/>
              </a:solidFill>
              <a:latin typeface="Balaram"/>
            </a:rPr>
            <a:t>, he advised, </a:t>
          </a:r>
          <a:r>
            <a:rPr lang="en-US" dirty="0" err="1" smtClean="0">
              <a:solidFill>
                <a:srgbClr val="C00000"/>
              </a:solidFill>
              <a:latin typeface="Balaram"/>
            </a:rPr>
            <a:t>bhagavat</a:t>
          </a:r>
          <a:r>
            <a:rPr lang="en-US" dirty="0" smtClean="0">
              <a:solidFill>
                <a:srgbClr val="C00000"/>
              </a:solidFill>
              <a:latin typeface="Balaram"/>
            </a:rPr>
            <a:t> </a:t>
          </a:r>
          <a:r>
            <a:rPr lang="en-US" dirty="0" err="1" smtClean="0">
              <a:solidFill>
                <a:srgbClr val="C00000"/>
              </a:solidFill>
              <a:latin typeface="Balaram"/>
            </a:rPr>
            <a:t>para</a:t>
          </a:r>
          <a:r>
            <a:rPr lang="en-US" dirty="0" smtClean="0">
              <a:solidFill>
                <a:srgbClr val="C00000"/>
              </a:solidFill>
              <a:latin typeface="Balaram"/>
            </a:rPr>
            <a:t> </a:t>
          </a:r>
          <a:r>
            <a:rPr lang="en-US" dirty="0" err="1" smtClean="0">
              <a:solidFill>
                <a:srgbClr val="C00000"/>
              </a:solidFill>
              <a:latin typeface="Balaram"/>
            </a:rPr>
            <a:t>giya</a:t>
          </a:r>
          <a:r>
            <a:rPr lang="en-US" dirty="0" smtClean="0">
              <a:solidFill>
                <a:srgbClr val="C00000"/>
              </a:solidFill>
              <a:latin typeface="Balaram"/>
            </a:rPr>
            <a:t> </a:t>
          </a:r>
          <a:r>
            <a:rPr lang="en-US" dirty="0" err="1" smtClean="0">
              <a:solidFill>
                <a:srgbClr val="C00000"/>
              </a:solidFill>
              <a:latin typeface="Balaram"/>
            </a:rPr>
            <a:t>bhagavat</a:t>
          </a:r>
          <a:r>
            <a:rPr lang="en-US" dirty="0" smtClean="0">
              <a:solidFill>
                <a:srgbClr val="C00000"/>
              </a:solidFill>
              <a:latin typeface="Balaram"/>
            </a:rPr>
            <a:t> </a:t>
          </a:r>
          <a:r>
            <a:rPr lang="en-US" dirty="0" err="1" smtClean="0">
              <a:solidFill>
                <a:srgbClr val="C00000"/>
              </a:solidFill>
              <a:latin typeface="Balaram"/>
            </a:rPr>
            <a:t>sthane</a:t>
          </a:r>
          <a:r>
            <a:rPr lang="en-US" dirty="0" smtClean="0">
              <a:solidFill>
                <a:srgbClr val="C00000"/>
              </a:solidFill>
              <a:latin typeface="Balaram"/>
            </a:rPr>
            <a:t>. If you want to learn </a:t>
          </a:r>
          <a:r>
            <a:rPr lang="en-US" dirty="0" err="1" smtClean="0">
              <a:solidFill>
                <a:srgbClr val="C00000"/>
              </a:solidFill>
              <a:latin typeface="Balaram"/>
            </a:rPr>
            <a:t>Srimad-Bhagavatam</a:t>
          </a:r>
          <a:r>
            <a:rPr lang="en-US" dirty="0" smtClean="0">
              <a:solidFill>
                <a:srgbClr val="C00000"/>
              </a:solidFill>
              <a:latin typeface="Balaram"/>
            </a:rPr>
            <a:t>, you go to a person whose life is </a:t>
          </a:r>
          <a:r>
            <a:rPr lang="en-US" dirty="0" err="1" smtClean="0">
              <a:solidFill>
                <a:srgbClr val="C00000"/>
              </a:solidFill>
              <a:latin typeface="Balaram"/>
            </a:rPr>
            <a:t>Bhagavatam</a:t>
          </a:r>
          <a:r>
            <a:rPr lang="en-US" dirty="0" smtClean="0">
              <a:solidFill>
                <a:srgbClr val="C00000"/>
              </a:solidFill>
              <a:latin typeface="Balaram"/>
            </a:rPr>
            <a:t>. </a:t>
          </a:r>
          <a:r>
            <a:rPr lang="en-US" dirty="0" err="1" smtClean="0">
              <a:solidFill>
                <a:srgbClr val="C00000"/>
              </a:solidFill>
              <a:latin typeface="Balaram"/>
            </a:rPr>
            <a:t>Grantha</a:t>
          </a:r>
          <a:r>
            <a:rPr lang="en-US" dirty="0" smtClean="0">
              <a:solidFill>
                <a:srgbClr val="C00000"/>
              </a:solidFill>
              <a:latin typeface="Balaram"/>
            </a:rPr>
            <a:t> </a:t>
          </a:r>
          <a:r>
            <a:rPr lang="en-US" dirty="0" err="1" smtClean="0">
              <a:solidFill>
                <a:srgbClr val="C00000"/>
              </a:solidFill>
              <a:latin typeface="Balaram"/>
            </a:rPr>
            <a:t>bhagavata</a:t>
          </a:r>
          <a:r>
            <a:rPr lang="en-US" dirty="0" smtClean="0">
              <a:solidFill>
                <a:srgbClr val="C00000"/>
              </a:solidFill>
              <a:latin typeface="Balaram"/>
            </a:rPr>
            <a:t> and person </a:t>
          </a:r>
          <a:r>
            <a:rPr lang="en-US" dirty="0" err="1" smtClean="0">
              <a:solidFill>
                <a:srgbClr val="C00000"/>
              </a:solidFill>
              <a:latin typeface="Balaram"/>
            </a:rPr>
            <a:t>bhagavata</a:t>
          </a:r>
          <a:r>
            <a:rPr lang="en-US" dirty="0" smtClean="0">
              <a:solidFill>
                <a:srgbClr val="C00000"/>
              </a:solidFill>
              <a:latin typeface="Balaram"/>
            </a:rPr>
            <a:t> -- both of them </a:t>
          </a:r>
          <a:r>
            <a:rPr lang="en-US" dirty="0" err="1" smtClean="0">
              <a:solidFill>
                <a:srgbClr val="C00000"/>
              </a:solidFill>
              <a:latin typeface="Balaram"/>
            </a:rPr>
            <a:t>bhagavatas</a:t>
          </a:r>
          <a:r>
            <a:rPr lang="en-US" dirty="0" smtClean="0">
              <a:solidFill>
                <a:srgbClr val="C00000"/>
              </a:solidFill>
              <a:latin typeface="Balaram"/>
            </a:rPr>
            <a:t>.</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custScaleY="101763">
        <dgm:presLayoutVars>
          <dgm:chMax val="0"/>
          <dgm:bulletEnabled val="1"/>
        </dgm:presLayoutVars>
      </dgm:prSet>
      <dgm:spPr/>
      <dgm:t>
        <a:bodyPr/>
        <a:lstStyle/>
        <a:p>
          <a:endParaRPr lang="en-US"/>
        </a:p>
      </dgm:t>
    </dgm:pt>
  </dgm:ptLst>
  <dgm:cxnLst>
    <dgm:cxn modelId="{00E6418D-DF1A-4B7E-8A85-F2843181C6E2}" type="presOf" srcId="{591CA119-4011-41B3-A3A0-2ADEBF4E3EE5}" destId="{0B12B247-ECD0-4CD1-9EF7-0147D9F2EB7A}" srcOrd="0" destOrd="0" presId="urn:microsoft.com/office/officeart/2005/8/layout/vList2"/>
    <dgm:cxn modelId="{0FC825F3-D3FA-49D0-BA41-717A569407E1}"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82608C13-5E20-4372-ABDA-B6643AAFD835}"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pPr rtl="0"/>
          <a:r>
            <a:rPr lang="en-US" b="1" i="1" dirty="0" smtClean="0">
              <a:solidFill>
                <a:srgbClr val="C00000"/>
              </a:solidFill>
              <a:latin typeface="Balaram"/>
            </a:rPr>
            <a:t>The devotees and the Lord are interlinked, and they cannot be separated. Therefore talks about them are all </a:t>
          </a:r>
          <a:r>
            <a:rPr lang="en-US" b="1" i="1" dirty="0" err="1" smtClean="0">
              <a:solidFill>
                <a:srgbClr val="C00000"/>
              </a:solidFill>
              <a:latin typeface="Balaram"/>
            </a:rPr>
            <a:t>krsna-katha</a:t>
          </a:r>
          <a:r>
            <a:rPr lang="en-US" b="1" i="1" dirty="0" smtClean="0">
              <a:solidFill>
                <a:srgbClr val="C00000"/>
              </a:solidFill>
              <a:latin typeface="Balaram"/>
            </a:rPr>
            <a:t>, or topics of the Lord.</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custScaleY="101763">
        <dgm:presLayoutVars>
          <dgm:chMax val="0"/>
          <dgm:bulletEnabled val="1"/>
        </dgm:presLayoutVars>
      </dgm:prSet>
      <dgm:spPr/>
      <dgm:t>
        <a:bodyPr/>
        <a:lstStyle/>
        <a:p>
          <a:endParaRPr lang="en-US"/>
        </a:p>
      </dgm:t>
    </dgm:pt>
  </dgm:ptLst>
  <dgm:cxnLst>
    <dgm:cxn modelId="{F999FBCF-8102-4CB3-BC15-20A5245EB8EE}"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2D678506-1B38-4609-876A-D3BC81F19D2E}" type="presOf" srcId="{591CA119-4011-41B3-A3A0-2ADEBF4E3EE5}" destId="{0B12B247-ECD0-4CD1-9EF7-0147D9F2EB7A}" srcOrd="0" destOrd="0" presId="urn:microsoft.com/office/officeart/2005/8/layout/vList2"/>
    <dgm:cxn modelId="{E5FCC2F0-05E6-47E7-83B2-093CDA33894D}"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76194"/>
          <a:ext cx="7498080" cy="5715010"/>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rgbClr val="C00000"/>
              </a:solidFill>
              <a:latin typeface="Balaram"/>
            </a:rPr>
            <a:t>So </a:t>
          </a:r>
          <a:r>
            <a:rPr lang="en-US" sz="3000" kern="1200" dirty="0" err="1" smtClean="0">
              <a:solidFill>
                <a:srgbClr val="C00000"/>
              </a:solidFill>
              <a:latin typeface="Balaram"/>
            </a:rPr>
            <a:t>Sukadeva</a:t>
          </a:r>
          <a:r>
            <a:rPr lang="en-US" sz="3000" kern="1200" dirty="0" smtClean="0">
              <a:solidFill>
                <a:srgbClr val="C00000"/>
              </a:solidFill>
              <a:latin typeface="Balaram"/>
            </a:rPr>
            <a:t> </a:t>
          </a:r>
          <a:r>
            <a:rPr lang="en-US" sz="3000" kern="1200" dirty="0" err="1" smtClean="0">
              <a:solidFill>
                <a:srgbClr val="C00000"/>
              </a:solidFill>
              <a:latin typeface="Balaram"/>
            </a:rPr>
            <a:t>Gosvami</a:t>
          </a:r>
          <a:r>
            <a:rPr lang="en-US" sz="3000" kern="1200" dirty="0" smtClean="0">
              <a:solidFill>
                <a:srgbClr val="C00000"/>
              </a:solidFill>
              <a:latin typeface="Balaram"/>
            </a:rPr>
            <a:t> is the next </a:t>
          </a:r>
          <a:r>
            <a:rPr lang="en-US" sz="3000" kern="1200" dirty="0" err="1" smtClean="0">
              <a:solidFill>
                <a:srgbClr val="C00000"/>
              </a:solidFill>
              <a:latin typeface="Balaram"/>
            </a:rPr>
            <a:t>acarya</a:t>
          </a:r>
          <a:r>
            <a:rPr lang="en-US" sz="3000" kern="1200" dirty="0" smtClean="0">
              <a:solidFill>
                <a:srgbClr val="C00000"/>
              </a:solidFill>
              <a:latin typeface="Balaram"/>
            </a:rPr>
            <a:t>, but one has to learn from the original </a:t>
          </a:r>
          <a:r>
            <a:rPr lang="en-US" sz="3000" kern="1200" dirty="0" err="1" smtClean="0">
              <a:solidFill>
                <a:srgbClr val="C00000"/>
              </a:solidFill>
              <a:latin typeface="Balaram"/>
            </a:rPr>
            <a:t>acarya</a:t>
          </a:r>
          <a:r>
            <a:rPr lang="en-US" sz="3000" kern="1200" dirty="0" smtClean="0">
              <a:solidFill>
                <a:srgbClr val="C00000"/>
              </a:solidFill>
              <a:latin typeface="Balaram"/>
            </a:rPr>
            <a:t>. </a:t>
          </a:r>
          <a:r>
            <a:rPr lang="en-US" sz="3000" kern="1200" dirty="0" err="1" smtClean="0">
              <a:solidFill>
                <a:srgbClr val="C00000"/>
              </a:solidFill>
              <a:latin typeface="Balaram"/>
            </a:rPr>
            <a:t>Evam</a:t>
          </a:r>
          <a:r>
            <a:rPr lang="en-US" sz="3000" kern="1200" dirty="0" smtClean="0">
              <a:solidFill>
                <a:srgbClr val="C00000"/>
              </a:solidFill>
              <a:latin typeface="Balaram"/>
            </a:rPr>
            <a:t> </a:t>
          </a:r>
          <a:r>
            <a:rPr lang="en-US" sz="3000" kern="1200" dirty="0" err="1" smtClean="0">
              <a:solidFill>
                <a:srgbClr val="C00000"/>
              </a:solidFill>
              <a:latin typeface="Balaram"/>
            </a:rPr>
            <a:t>parampara-praptam</a:t>
          </a:r>
          <a:r>
            <a:rPr lang="en-US" sz="3000" kern="1200" dirty="0" smtClean="0">
              <a:solidFill>
                <a:srgbClr val="C00000"/>
              </a:solidFill>
              <a:latin typeface="Balaram"/>
            </a:rPr>
            <a:t> imam </a:t>
          </a:r>
          <a:r>
            <a:rPr lang="en-US" sz="3000" kern="1200" dirty="0" err="1" smtClean="0">
              <a:solidFill>
                <a:srgbClr val="C00000"/>
              </a:solidFill>
              <a:latin typeface="Balaram"/>
            </a:rPr>
            <a:t>rajarsayo</a:t>
          </a:r>
          <a:r>
            <a:rPr lang="en-US" sz="3000" kern="1200" dirty="0" smtClean="0">
              <a:solidFill>
                <a:srgbClr val="C00000"/>
              </a:solidFill>
              <a:latin typeface="Balaram"/>
            </a:rPr>
            <a:t> </a:t>
          </a:r>
          <a:r>
            <a:rPr lang="en-US" sz="3000" kern="1200" dirty="0" err="1" smtClean="0">
              <a:solidFill>
                <a:srgbClr val="C00000"/>
              </a:solidFill>
              <a:latin typeface="Balaram"/>
            </a:rPr>
            <a:t>viduh</a:t>
          </a:r>
          <a:r>
            <a:rPr lang="en-US" sz="3000" kern="1200" dirty="0" smtClean="0">
              <a:solidFill>
                <a:srgbClr val="C00000"/>
              </a:solidFill>
              <a:latin typeface="Balaram"/>
            </a:rPr>
            <a:t> [Bg. 4.2]. So unless we come to the </a:t>
          </a:r>
          <a:r>
            <a:rPr lang="en-US" sz="3000" kern="1200" dirty="0" err="1" smtClean="0">
              <a:solidFill>
                <a:srgbClr val="C00000"/>
              </a:solidFill>
              <a:latin typeface="Balaram"/>
            </a:rPr>
            <a:t>parampara</a:t>
          </a:r>
          <a:r>
            <a:rPr lang="en-US" sz="3000" kern="1200" dirty="0" smtClean="0">
              <a:solidFill>
                <a:srgbClr val="C00000"/>
              </a:solidFill>
              <a:latin typeface="Balaram"/>
            </a:rPr>
            <a:t> system, </a:t>
          </a:r>
          <a:r>
            <a:rPr lang="en-US" sz="3000" kern="1200" dirty="0" err="1" smtClean="0">
              <a:solidFill>
                <a:srgbClr val="C00000"/>
              </a:solidFill>
              <a:latin typeface="Balaram"/>
            </a:rPr>
            <a:t>acarya</a:t>
          </a:r>
          <a:r>
            <a:rPr lang="en-US" sz="3000" kern="1200" dirty="0" smtClean="0">
              <a:solidFill>
                <a:srgbClr val="C00000"/>
              </a:solidFill>
              <a:latin typeface="Balaram"/>
            </a:rPr>
            <a:t> after </a:t>
          </a:r>
          <a:r>
            <a:rPr lang="en-US" sz="3000" kern="1200" dirty="0" err="1" smtClean="0">
              <a:solidFill>
                <a:srgbClr val="C00000"/>
              </a:solidFill>
              <a:latin typeface="Balaram"/>
            </a:rPr>
            <a:t>acarya</a:t>
          </a:r>
          <a:r>
            <a:rPr lang="en-US" sz="3000" kern="1200" dirty="0" smtClean="0">
              <a:solidFill>
                <a:srgbClr val="C00000"/>
              </a:solidFill>
              <a:latin typeface="Balaram"/>
            </a:rPr>
            <a:t>, there is no right education. Therefore </a:t>
          </a:r>
          <a:r>
            <a:rPr lang="en-US" sz="3000" kern="1200" dirty="0" err="1" smtClean="0">
              <a:solidFill>
                <a:srgbClr val="C00000"/>
              </a:solidFill>
              <a:latin typeface="Balaram"/>
            </a:rPr>
            <a:t>Caitanya</a:t>
          </a:r>
          <a:r>
            <a:rPr lang="en-US" sz="3000" kern="1200" dirty="0" smtClean="0">
              <a:solidFill>
                <a:srgbClr val="C00000"/>
              </a:solidFill>
              <a:latin typeface="Balaram"/>
            </a:rPr>
            <a:t> </a:t>
          </a:r>
          <a:r>
            <a:rPr lang="en-US" sz="3000" kern="1200" dirty="0" err="1" smtClean="0">
              <a:solidFill>
                <a:srgbClr val="C00000"/>
              </a:solidFill>
              <a:latin typeface="Balaram"/>
            </a:rPr>
            <a:t>Mahaprabhu's</a:t>
          </a:r>
          <a:r>
            <a:rPr lang="en-US" sz="3000" kern="1200" dirty="0" smtClean="0">
              <a:solidFill>
                <a:srgbClr val="C00000"/>
              </a:solidFill>
              <a:latin typeface="Balaram"/>
            </a:rPr>
            <a:t> private secretary, personal secretary, </a:t>
          </a:r>
          <a:r>
            <a:rPr lang="en-US" sz="3000" kern="1200" dirty="0" err="1" smtClean="0">
              <a:solidFill>
                <a:srgbClr val="C00000"/>
              </a:solidFill>
              <a:latin typeface="Balaram"/>
            </a:rPr>
            <a:t>Svarupa</a:t>
          </a:r>
          <a:r>
            <a:rPr lang="en-US" sz="3000" kern="1200" dirty="0" smtClean="0">
              <a:solidFill>
                <a:srgbClr val="C00000"/>
              </a:solidFill>
              <a:latin typeface="Balaram"/>
            </a:rPr>
            <a:t> </a:t>
          </a:r>
          <a:r>
            <a:rPr lang="en-US" sz="3000" kern="1200" dirty="0" err="1" smtClean="0">
              <a:solidFill>
                <a:srgbClr val="C00000"/>
              </a:solidFill>
              <a:latin typeface="Balaram"/>
            </a:rPr>
            <a:t>Damodara</a:t>
          </a:r>
          <a:r>
            <a:rPr lang="en-US" sz="3000" kern="1200" dirty="0" smtClean="0">
              <a:solidFill>
                <a:srgbClr val="C00000"/>
              </a:solidFill>
              <a:latin typeface="Balaram"/>
            </a:rPr>
            <a:t>, he advised, </a:t>
          </a:r>
          <a:r>
            <a:rPr lang="en-US" sz="3000" kern="1200" dirty="0" err="1" smtClean="0">
              <a:solidFill>
                <a:srgbClr val="C00000"/>
              </a:solidFill>
              <a:latin typeface="Balaram"/>
            </a:rPr>
            <a:t>bhagavat</a:t>
          </a:r>
          <a:r>
            <a:rPr lang="en-US" sz="3000" kern="1200" dirty="0" smtClean="0">
              <a:solidFill>
                <a:srgbClr val="C00000"/>
              </a:solidFill>
              <a:latin typeface="Balaram"/>
            </a:rPr>
            <a:t> </a:t>
          </a:r>
          <a:r>
            <a:rPr lang="en-US" sz="3000" kern="1200" dirty="0" err="1" smtClean="0">
              <a:solidFill>
                <a:srgbClr val="C00000"/>
              </a:solidFill>
              <a:latin typeface="Balaram"/>
            </a:rPr>
            <a:t>para</a:t>
          </a:r>
          <a:r>
            <a:rPr lang="en-US" sz="3000" kern="1200" dirty="0" smtClean="0">
              <a:solidFill>
                <a:srgbClr val="C00000"/>
              </a:solidFill>
              <a:latin typeface="Balaram"/>
            </a:rPr>
            <a:t> </a:t>
          </a:r>
          <a:r>
            <a:rPr lang="en-US" sz="3000" kern="1200" dirty="0" err="1" smtClean="0">
              <a:solidFill>
                <a:srgbClr val="C00000"/>
              </a:solidFill>
              <a:latin typeface="Balaram"/>
            </a:rPr>
            <a:t>giya</a:t>
          </a:r>
          <a:r>
            <a:rPr lang="en-US" sz="3000" kern="1200" dirty="0" smtClean="0">
              <a:solidFill>
                <a:srgbClr val="C00000"/>
              </a:solidFill>
              <a:latin typeface="Balaram"/>
            </a:rPr>
            <a:t> </a:t>
          </a:r>
          <a:r>
            <a:rPr lang="en-US" sz="3000" kern="1200" dirty="0" err="1" smtClean="0">
              <a:solidFill>
                <a:srgbClr val="C00000"/>
              </a:solidFill>
              <a:latin typeface="Balaram"/>
            </a:rPr>
            <a:t>bhagavat</a:t>
          </a:r>
          <a:r>
            <a:rPr lang="en-US" sz="3000" kern="1200" dirty="0" smtClean="0">
              <a:solidFill>
                <a:srgbClr val="C00000"/>
              </a:solidFill>
              <a:latin typeface="Balaram"/>
            </a:rPr>
            <a:t> </a:t>
          </a:r>
          <a:r>
            <a:rPr lang="en-US" sz="3000" kern="1200" dirty="0" err="1" smtClean="0">
              <a:solidFill>
                <a:srgbClr val="C00000"/>
              </a:solidFill>
              <a:latin typeface="Balaram"/>
            </a:rPr>
            <a:t>sthane</a:t>
          </a:r>
          <a:r>
            <a:rPr lang="en-US" sz="3000" kern="1200" dirty="0" smtClean="0">
              <a:solidFill>
                <a:srgbClr val="C00000"/>
              </a:solidFill>
              <a:latin typeface="Balaram"/>
            </a:rPr>
            <a:t>. If you want to learn </a:t>
          </a:r>
          <a:r>
            <a:rPr lang="en-US" sz="3000" kern="1200" dirty="0" err="1" smtClean="0">
              <a:solidFill>
                <a:srgbClr val="C00000"/>
              </a:solidFill>
              <a:latin typeface="Balaram"/>
            </a:rPr>
            <a:t>Srimad-Bhagavatam</a:t>
          </a:r>
          <a:r>
            <a:rPr lang="en-US" sz="3000" kern="1200" dirty="0" smtClean="0">
              <a:solidFill>
                <a:srgbClr val="C00000"/>
              </a:solidFill>
              <a:latin typeface="Balaram"/>
            </a:rPr>
            <a:t>, you go to a person whose life is </a:t>
          </a:r>
          <a:r>
            <a:rPr lang="en-US" sz="3000" kern="1200" dirty="0" err="1" smtClean="0">
              <a:solidFill>
                <a:srgbClr val="C00000"/>
              </a:solidFill>
              <a:latin typeface="Balaram"/>
            </a:rPr>
            <a:t>Bhagavatam</a:t>
          </a:r>
          <a:r>
            <a:rPr lang="en-US" sz="3000" kern="1200" dirty="0" smtClean="0">
              <a:solidFill>
                <a:srgbClr val="C00000"/>
              </a:solidFill>
              <a:latin typeface="Balaram"/>
            </a:rPr>
            <a:t>. </a:t>
          </a:r>
          <a:r>
            <a:rPr lang="en-US" sz="3000" kern="1200" dirty="0" err="1" smtClean="0">
              <a:solidFill>
                <a:srgbClr val="C00000"/>
              </a:solidFill>
              <a:latin typeface="Balaram"/>
            </a:rPr>
            <a:t>Grantha</a:t>
          </a:r>
          <a:r>
            <a:rPr lang="en-US" sz="3000" kern="1200" dirty="0" smtClean="0">
              <a:solidFill>
                <a:srgbClr val="C00000"/>
              </a:solidFill>
              <a:latin typeface="Balaram"/>
            </a:rPr>
            <a:t> </a:t>
          </a:r>
          <a:r>
            <a:rPr lang="en-US" sz="3000" kern="1200" dirty="0" err="1" smtClean="0">
              <a:solidFill>
                <a:srgbClr val="C00000"/>
              </a:solidFill>
              <a:latin typeface="Balaram"/>
            </a:rPr>
            <a:t>bhagavata</a:t>
          </a:r>
          <a:r>
            <a:rPr lang="en-US" sz="3000" kern="1200" dirty="0" smtClean="0">
              <a:solidFill>
                <a:srgbClr val="C00000"/>
              </a:solidFill>
              <a:latin typeface="Balaram"/>
            </a:rPr>
            <a:t> and person </a:t>
          </a:r>
          <a:r>
            <a:rPr lang="en-US" sz="3000" kern="1200" dirty="0" err="1" smtClean="0">
              <a:solidFill>
                <a:srgbClr val="C00000"/>
              </a:solidFill>
              <a:latin typeface="Balaram"/>
            </a:rPr>
            <a:t>bhagavata</a:t>
          </a:r>
          <a:r>
            <a:rPr lang="en-US" sz="3000" kern="1200" dirty="0" smtClean="0">
              <a:solidFill>
                <a:srgbClr val="C00000"/>
              </a:solidFill>
              <a:latin typeface="Balaram"/>
            </a:rPr>
            <a:t> -- both of them </a:t>
          </a:r>
          <a:r>
            <a:rPr lang="en-US" sz="3000" kern="1200" dirty="0" err="1" smtClean="0">
              <a:solidFill>
                <a:srgbClr val="C00000"/>
              </a:solidFill>
              <a:latin typeface="Balaram"/>
            </a:rPr>
            <a:t>bhagavatas</a:t>
          </a:r>
          <a:r>
            <a:rPr lang="en-US" sz="3000" kern="1200" dirty="0" smtClean="0">
              <a:solidFill>
                <a:srgbClr val="C00000"/>
              </a:solidFill>
              <a:latin typeface="Balaram"/>
            </a:rPr>
            <a:t>.</a:t>
          </a:r>
          <a:endParaRPr lang="en-US" sz="3000" b="1" i="1" kern="1200" dirty="0"/>
        </a:p>
      </dsp:txBody>
      <dsp:txXfrm>
        <a:off x="0" y="76194"/>
        <a:ext cx="7498080" cy="57150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7941C-D94C-40C5-8EF6-98DD2CD5FC1D}" type="datetimeFigureOut">
              <a:rPr lang="en-US" smtClean="0"/>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289B3-84DF-442D-B7B4-CE15EABAA7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D289B3-84DF-442D-B7B4-CE15EABAA7E8}"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44870E-A9D7-45D5-8647-8DC4F5017182}" type="datetimeFigureOut">
              <a:rPr lang="en-US" smtClean="0"/>
              <a:pPr/>
              <a:t>1/29/2011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C6301F-3138-4770-8055-ED1DBC6CCA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pic>
        <p:nvPicPr>
          <p:cNvPr id="23558" name="Picture 6" descr="http://www.govindas.com.au/images/srimad-bhagavatam-cover-can.jpg"/>
          <p:cNvPicPr>
            <a:picLocks noChangeAspect="1" noChangeArrowheads="1"/>
          </p:cNvPicPr>
          <p:nvPr/>
        </p:nvPicPr>
        <p:blipFill>
          <a:blip r:embed="rId2" cstate="print"/>
          <a:srcRect/>
          <a:stretch>
            <a:fillRect/>
          </a:stretch>
        </p:blipFill>
        <p:spPr bwMode="auto">
          <a:xfrm>
            <a:off x="990600" y="0"/>
            <a:ext cx="2057400" cy="2514600"/>
          </a:xfrm>
          <a:prstGeom prst="rect">
            <a:avLst/>
          </a:prstGeom>
          <a:noFill/>
        </p:spPr>
      </p:pic>
      <p:sp>
        <p:nvSpPr>
          <p:cNvPr id="2" name="Title 1"/>
          <p:cNvSpPr>
            <a:spLocks noGrp="1"/>
          </p:cNvSpPr>
          <p:nvPr>
            <p:ph type="ctrTitle"/>
          </p:nvPr>
        </p:nvSpPr>
        <p:spPr>
          <a:xfrm>
            <a:off x="3048000" y="685800"/>
            <a:ext cx="6096000" cy="1089025"/>
          </a:xfrm>
        </p:spPr>
        <p:txBody>
          <a:bodyPr>
            <a:normAutofit fontScale="90000"/>
          </a:bodyPr>
          <a:lstStyle/>
          <a:p>
            <a:r>
              <a:rPr lang="en-US" b="1" dirty="0" err="1" smtClean="0">
                <a:solidFill>
                  <a:srgbClr val="00B050"/>
                </a:solidFill>
                <a:effectLst>
                  <a:outerShdw blurRad="38100" dist="38100" dir="2700000" algn="tl">
                    <a:srgbClr val="000000">
                      <a:alpha val="43137"/>
                    </a:srgbClr>
                  </a:outerShdw>
                </a:effectLst>
                <a:latin typeface="Balaram" pitchFamily="2" charset="0"/>
              </a:rPr>
              <a:t>Srimad</a:t>
            </a:r>
            <a:r>
              <a:rPr lang="en-US" b="1" dirty="0" smtClean="0">
                <a:solidFill>
                  <a:srgbClr val="00B050"/>
                </a:solidFill>
                <a:effectLst>
                  <a:outerShdw blurRad="38100" dist="38100" dir="2700000" algn="tl">
                    <a:srgbClr val="000000">
                      <a:alpha val="43137"/>
                    </a:srgbClr>
                  </a:outerShdw>
                </a:effectLst>
                <a:latin typeface="Balaram" pitchFamily="2" charset="0"/>
              </a:rPr>
              <a:t> </a:t>
            </a:r>
            <a:r>
              <a:rPr lang="en-US"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b="1" dirty="0" smtClean="0">
                <a:solidFill>
                  <a:srgbClr val="00B050"/>
                </a:solidFill>
                <a:effectLst>
                  <a:outerShdw blurRad="38100" dist="38100" dir="2700000" algn="tl">
                    <a:srgbClr val="000000">
                      <a:alpha val="43137"/>
                    </a:srgbClr>
                  </a:outerShdw>
                </a:effectLst>
                <a:latin typeface="Balaram" pitchFamily="2" charset="0"/>
              </a:rPr>
              <a:t/>
            </a:r>
            <a:br>
              <a:rPr lang="en-US" b="1" dirty="0" smtClean="0">
                <a:solidFill>
                  <a:srgbClr val="00B050"/>
                </a:solidFill>
                <a:effectLst>
                  <a:outerShdw blurRad="38100" dist="38100" dir="2700000" algn="tl">
                    <a:srgbClr val="000000">
                      <a:alpha val="43137"/>
                    </a:srgbClr>
                  </a:outerShdw>
                </a:effectLst>
                <a:latin typeface="Balaram" pitchFamily="2" charset="0"/>
              </a:rPr>
            </a:br>
            <a:r>
              <a:rPr lang="en-US" b="1" dirty="0" smtClean="0">
                <a:solidFill>
                  <a:srgbClr val="00B050"/>
                </a:solidFill>
                <a:effectLst>
                  <a:outerShdw blurRad="38100" dist="38100" dir="2700000" algn="tl">
                    <a:srgbClr val="000000">
                      <a:alpha val="43137"/>
                    </a:srgbClr>
                  </a:outerShdw>
                </a:effectLst>
                <a:latin typeface="Balaram" pitchFamily="2" charset="0"/>
              </a:rPr>
              <a:t> 1.7.1-1.7.17</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Subtitle 2"/>
          <p:cNvSpPr>
            <a:spLocks noGrp="1"/>
          </p:cNvSpPr>
          <p:nvPr>
            <p:ph type="subTitle" idx="1"/>
          </p:nvPr>
        </p:nvSpPr>
        <p:spPr>
          <a:xfrm>
            <a:off x="2209800" y="1676400"/>
            <a:ext cx="5181600" cy="4038600"/>
          </a:xfrm>
        </p:spPr>
        <p:txBody>
          <a:bodyPr>
            <a:normAutofit/>
          </a:bodyPr>
          <a:lstStyle/>
          <a:p>
            <a:endParaRPr lang="en-US" sz="2800" dirty="0" smtClean="0">
              <a:solidFill>
                <a:srgbClr val="0070C0"/>
              </a:solidFill>
              <a:latin typeface="Balaram" pitchFamily="2" charset="0"/>
            </a:endParaRPr>
          </a:p>
          <a:p>
            <a:pPr algn="ctr"/>
            <a:r>
              <a:rPr lang="en-US" sz="2800" b="1" dirty="0" smtClean="0">
                <a:solidFill>
                  <a:srgbClr val="0070C0"/>
                </a:solidFill>
                <a:latin typeface="Balaram" pitchFamily="2" charset="0"/>
              </a:rPr>
              <a:t>Invocation prayers</a:t>
            </a:r>
          </a:p>
          <a:p>
            <a:pPr algn="ctr"/>
            <a:r>
              <a:rPr lang="en-US" sz="2800" b="1" dirty="0" smtClean="0">
                <a:solidFill>
                  <a:srgbClr val="0070C0"/>
                </a:solidFill>
                <a:latin typeface="Balaram" pitchFamily="2" charset="0"/>
              </a:rPr>
              <a:t>Recap of last week</a:t>
            </a:r>
          </a:p>
          <a:p>
            <a:pPr algn="ctr"/>
            <a:r>
              <a:rPr lang="en-US" sz="2800" b="1" smtClean="0">
                <a:solidFill>
                  <a:srgbClr val="0070C0"/>
                </a:solidFill>
                <a:latin typeface="Balaram" pitchFamily="2" charset="0"/>
              </a:rPr>
              <a:t>SB </a:t>
            </a:r>
            <a:r>
              <a:rPr lang="en-US" sz="2800" b="1" smtClean="0">
                <a:solidFill>
                  <a:srgbClr val="0070C0"/>
                </a:solidFill>
                <a:latin typeface="Balaram" pitchFamily="2" charset="0"/>
              </a:rPr>
              <a:t>1.7.8-1.7.17</a:t>
            </a:r>
            <a:endParaRPr lang="en-US" sz="2800" b="1" dirty="0" smtClean="0">
              <a:solidFill>
                <a:srgbClr val="0070C0"/>
              </a:solidFill>
              <a:latin typeface="Balaram" pitchFamily="2" charset="0"/>
            </a:endParaRPr>
          </a:p>
          <a:p>
            <a:pPr algn="ctr"/>
            <a:r>
              <a:rPr lang="en-US" sz="2800" b="1" dirty="0" smtClean="0">
                <a:solidFill>
                  <a:srgbClr val="0070C0"/>
                </a:solidFill>
                <a:latin typeface="Balaram" pitchFamily="2" charset="0"/>
              </a:rPr>
              <a:t>Session Summary</a:t>
            </a:r>
          </a:p>
          <a:p>
            <a:pPr algn="ctr"/>
            <a:r>
              <a:rPr lang="en-US" sz="2800" b="1" dirty="0" smtClean="0">
                <a:solidFill>
                  <a:srgbClr val="0070C0"/>
                </a:solidFill>
                <a:latin typeface="Balaram" pitchFamily="2" charset="0"/>
              </a:rPr>
              <a:t>Smile</a:t>
            </a:r>
          </a:p>
          <a:p>
            <a:pPr algn="ctr"/>
            <a:r>
              <a:rPr lang="en-US" sz="2800" b="1" dirty="0" smtClean="0">
                <a:solidFill>
                  <a:srgbClr val="0070C0"/>
                </a:solidFill>
                <a:latin typeface="Balaram" pitchFamily="2" charset="0"/>
              </a:rPr>
              <a:t>References</a:t>
            </a:r>
          </a:p>
          <a:p>
            <a:pPr algn="ctr"/>
            <a:endParaRPr lang="en-US" sz="2800" b="1" dirty="0">
              <a:solidFill>
                <a:srgbClr val="0070C0"/>
              </a:solidFill>
              <a:latin typeface="Balaram" pitchFamily="2" charset="0"/>
            </a:endParaRPr>
          </a:p>
        </p:txBody>
      </p:sp>
      <p:pic>
        <p:nvPicPr>
          <p:cNvPr id="23554" name="Picture 2" descr="http://www.rvc.edu/images/sb.jpg"/>
          <p:cNvPicPr>
            <a:picLocks noChangeAspect="1" noChangeArrowheads="1"/>
          </p:cNvPicPr>
          <p:nvPr/>
        </p:nvPicPr>
        <p:blipFill>
          <a:blip r:embed="rId3" cstate="print"/>
          <a:srcRect/>
          <a:stretch>
            <a:fillRect/>
          </a:stretch>
        </p:blipFill>
        <p:spPr bwMode="auto">
          <a:xfrm>
            <a:off x="6286500" y="2133600"/>
            <a:ext cx="2857500" cy="4886325"/>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733800"/>
          </a:xfrm>
        </p:spPr>
        <p:txBody>
          <a:bodyPr>
            <a:normAutofit fontScale="90000"/>
          </a:bodyPr>
          <a:lstStyle/>
          <a:p>
            <a:pPr marL="0" indent="0" algn="ctr">
              <a:spcBef>
                <a:spcPts val="0"/>
              </a:spcBef>
            </a:pPr>
            <a:r>
              <a:rPr lang="en-US" b="1" i="1" dirty="0" smtClean="0">
                <a:solidFill>
                  <a:srgbClr val="00B050"/>
                </a:solidFill>
                <a:effectLst>
                  <a:outerShdw blurRad="38100" dist="38100" dir="2700000" algn="tl">
                    <a:srgbClr val="000000">
                      <a:alpha val="43137"/>
                    </a:srgbClr>
                  </a:outerShdw>
                </a:effectLst>
                <a:latin typeface="Balaram" pitchFamily="2" charset="0"/>
              </a:rPr>
              <a:t>[SB 1.7.9]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b="1" i="1" dirty="0" smtClean="0">
                <a:solidFill>
                  <a:srgbClr val="00B050"/>
                </a:solidFill>
                <a:latin typeface="Balaram"/>
              </a:rPr>
              <a:t> </a:t>
            </a:r>
            <a:r>
              <a:rPr lang="en-US" b="1" i="1" dirty="0" err="1" smtClean="0">
                <a:solidFill>
                  <a:srgbClr val="00B050"/>
                </a:solidFill>
                <a:latin typeface="Balaram"/>
              </a:rPr>
              <a:t>saunaka</a:t>
            </a:r>
            <a:r>
              <a:rPr lang="en-US" b="1" i="1" dirty="0" smtClean="0">
                <a:solidFill>
                  <a:srgbClr val="00B050"/>
                </a:solidFill>
                <a:latin typeface="Balaram"/>
              </a:rPr>
              <a:t> </a:t>
            </a:r>
            <a:r>
              <a:rPr lang="en-US" b="1" i="1" dirty="0" err="1" smtClean="0">
                <a:solidFill>
                  <a:srgbClr val="00B050"/>
                </a:solidFill>
                <a:latin typeface="Balaram"/>
              </a:rPr>
              <a:t>uvaca</a:t>
            </a:r>
            <a:r>
              <a:rPr lang="en-US" b="1" i="1" dirty="0" smtClean="0">
                <a:solidFill>
                  <a:srgbClr val="00B050"/>
                </a:solidFill>
                <a:latin typeface="Balaram"/>
              </a:rPr>
              <a:t> </a:t>
            </a:r>
            <a:br>
              <a:rPr lang="en-US" b="1" i="1" dirty="0" smtClean="0">
                <a:solidFill>
                  <a:srgbClr val="00B050"/>
                </a:solidFill>
                <a:latin typeface="Balaram"/>
              </a:rPr>
            </a:br>
            <a:r>
              <a:rPr lang="en-US" b="1" i="1" dirty="0" err="1" smtClean="0">
                <a:solidFill>
                  <a:srgbClr val="00B050"/>
                </a:solidFill>
                <a:latin typeface="Balaram"/>
              </a:rPr>
              <a:t>sa</a:t>
            </a:r>
            <a:r>
              <a:rPr lang="en-US" b="1" i="1" dirty="0" smtClean="0">
                <a:solidFill>
                  <a:srgbClr val="00B050"/>
                </a:solidFill>
                <a:latin typeface="Balaram"/>
              </a:rPr>
              <a:t> </a:t>
            </a:r>
            <a:r>
              <a:rPr lang="en-US" b="1" i="1" dirty="0" err="1" smtClean="0">
                <a:solidFill>
                  <a:srgbClr val="00B050"/>
                </a:solidFill>
                <a:latin typeface="Balaram"/>
              </a:rPr>
              <a:t>vai</a:t>
            </a:r>
            <a:r>
              <a:rPr lang="en-US" b="1" i="1" dirty="0" smtClean="0">
                <a:solidFill>
                  <a:srgbClr val="00B050"/>
                </a:solidFill>
                <a:latin typeface="Balaram"/>
              </a:rPr>
              <a:t> </a:t>
            </a:r>
            <a:r>
              <a:rPr lang="en-US" b="1" i="1" dirty="0" err="1" smtClean="0">
                <a:solidFill>
                  <a:srgbClr val="00B050"/>
                </a:solidFill>
                <a:latin typeface="Balaram"/>
              </a:rPr>
              <a:t>nivrtti-niratah</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sarvatropeksako</a:t>
            </a:r>
            <a:r>
              <a:rPr lang="en-US" b="1" i="1" dirty="0" smtClean="0">
                <a:solidFill>
                  <a:srgbClr val="00B050"/>
                </a:solidFill>
                <a:latin typeface="Balaram"/>
              </a:rPr>
              <a:t> </a:t>
            </a:r>
            <a:r>
              <a:rPr lang="en-US" b="1" i="1" dirty="0" err="1" smtClean="0">
                <a:solidFill>
                  <a:srgbClr val="00B050"/>
                </a:solidFill>
                <a:latin typeface="Balaram"/>
              </a:rPr>
              <a:t>munih</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kasya</a:t>
            </a:r>
            <a:r>
              <a:rPr lang="en-US" b="1" i="1" dirty="0" smtClean="0">
                <a:solidFill>
                  <a:srgbClr val="00B050"/>
                </a:solidFill>
                <a:latin typeface="Balaram"/>
              </a:rPr>
              <a:t> </a:t>
            </a:r>
            <a:r>
              <a:rPr lang="en-US" b="1" i="1" dirty="0" err="1" smtClean="0">
                <a:solidFill>
                  <a:srgbClr val="00B050"/>
                </a:solidFill>
                <a:latin typeface="Balaram"/>
              </a:rPr>
              <a:t>va</a:t>
            </a:r>
            <a:r>
              <a:rPr lang="en-US" b="1" i="1" dirty="0" smtClean="0">
                <a:solidFill>
                  <a:srgbClr val="00B050"/>
                </a:solidFill>
                <a:latin typeface="Balaram"/>
              </a:rPr>
              <a:t> </a:t>
            </a:r>
            <a:r>
              <a:rPr lang="en-US" b="1" i="1" dirty="0" err="1" smtClean="0">
                <a:solidFill>
                  <a:srgbClr val="00B050"/>
                </a:solidFill>
                <a:latin typeface="Balaram"/>
              </a:rPr>
              <a:t>brhatim</a:t>
            </a:r>
            <a:r>
              <a:rPr lang="en-US" b="1" i="1" dirty="0" smtClean="0">
                <a:solidFill>
                  <a:srgbClr val="00B050"/>
                </a:solidFill>
                <a:latin typeface="Balaram"/>
              </a:rPr>
              <a:t> </a:t>
            </a:r>
            <a:r>
              <a:rPr lang="en-US" b="1" i="1" dirty="0" err="1" smtClean="0">
                <a:solidFill>
                  <a:srgbClr val="00B050"/>
                </a:solidFill>
                <a:latin typeface="Balaram"/>
              </a:rPr>
              <a:t>etam</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atmaramah</a:t>
            </a:r>
            <a:r>
              <a:rPr lang="en-US" b="1" i="1" dirty="0" smtClean="0">
                <a:solidFill>
                  <a:srgbClr val="00B050"/>
                </a:solidFill>
                <a:latin typeface="Balaram"/>
              </a:rPr>
              <a:t> </a:t>
            </a:r>
            <a:r>
              <a:rPr lang="en-US" b="1" i="1" dirty="0" err="1" smtClean="0">
                <a:solidFill>
                  <a:srgbClr val="00B050"/>
                </a:solidFill>
                <a:latin typeface="Balaram"/>
              </a:rPr>
              <a:t>samabhyasat</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3733800"/>
            <a:ext cx="7498080" cy="2667000"/>
          </a:xfrm>
        </p:spPr>
        <p:txBody>
          <a:bodyPr>
            <a:noAutofit/>
          </a:bodyPr>
          <a:lstStyle/>
          <a:p>
            <a:pPr>
              <a:buNone/>
            </a:pPr>
            <a:r>
              <a:rPr lang="en-US" sz="2800" i="1" dirty="0" smtClean="0">
                <a:solidFill>
                  <a:srgbClr val="0070C0"/>
                </a:solidFill>
              </a:rPr>
              <a:t>Sri </a:t>
            </a:r>
            <a:r>
              <a:rPr lang="en-US" sz="2800" i="1" dirty="0" err="1" smtClean="0">
                <a:solidFill>
                  <a:srgbClr val="0070C0"/>
                </a:solidFill>
              </a:rPr>
              <a:t>Saunaka</a:t>
            </a:r>
            <a:r>
              <a:rPr lang="en-US" sz="2800" i="1" dirty="0" smtClean="0">
                <a:solidFill>
                  <a:srgbClr val="0070C0"/>
                </a:solidFill>
              </a:rPr>
              <a:t> asked Suta </a:t>
            </a:r>
            <a:r>
              <a:rPr lang="en-US" sz="2800" i="1" dirty="0" err="1" smtClean="0">
                <a:solidFill>
                  <a:srgbClr val="0070C0"/>
                </a:solidFill>
              </a:rPr>
              <a:t>Gosvami</a:t>
            </a:r>
            <a:r>
              <a:rPr lang="en-US" sz="2800" i="1" dirty="0" smtClean="0">
                <a:solidFill>
                  <a:srgbClr val="0070C0"/>
                </a:solidFill>
              </a:rPr>
              <a:t>: Sri </a:t>
            </a:r>
            <a:r>
              <a:rPr lang="en-US" sz="2800" i="1" dirty="0" err="1" smtClean="0">
                <a:solidFill>
                  <a:srgbClr val="0070C0"/>
                </a:solidFill>
              </a:rPr>
              <a:t>Sukadeva</a:t>
            </a:r>
            <a:r>
              <a:rPr lang="en-US" sz="2800" i="1" dirty="0" smtClean="0">
                <a:solidFill>
                  <a:srgbClr val="0070C0"/>
                </a:solidFill>
              </a:rPr>
              <a:t> </a:t>
            </a:r>
            <a:r>
              <a:rPr lang="en-US" sz="2800" i="1" dirty="0" err="1" smtClean="0">
                <a:solidFill>
                  <a:srgbClr val="0070C0"/>
                </a:solidFill>
              </a:rPr>
              <a:t>Gosvami</a:t>
            </a:r>
            <a:r>
              <a:rPr lang="en-US" sz="2800" i="1" dirty="0" smtClean="0">
                <a:solidFill>
                  <a:srgbClr val="0070C0"/>
                </a:solidFill>
              </a:rPr>
              <a:t> was already on the path of self-realization, and thus he was pleased with his own self. So why did he take the trouble to undergo the study of such a vast literature?</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533400"/>
            <a:ext cx="8001000" cy="6324600"/>
          </a:xfrm>
        </p:spPr>
        <p:txBody>
          <a:bodyPr>
            <a:noAutofit/>
          </a:bodyPr>
          <a:lstStyle/>
          <a:p>
            <a:pPr>
              <a:spcBef>
                <a:spcPts val="0"/>
              </a:spcBef>
            </a:pPr>
            <a:r>
              <a:rPr lang="en-US" sz="3000" b="1" i="1" dirty="0" smtClean="0">
                <a:solidFill>
                  <a:srgbClr val="0070C0"/>
                </a:solidFill>
                <a:latin typeface="Balaram"/>
              </a:rPr>
              <a:t>For the people in general the highest perfection of life is to cease from material activities and be fixed on the path of self-realization. </a:t>
            </a:r>
          </a:p>
          <a:p>
            <a:pPr>
              <a:spcBef>
                <a:spcPts val="0"/>
              </a:spcBef>
            </a:pPr>
            <a:r>
              <a:rPr lang="en-US" sz="3000" b="1" i="1" dirty="0" smtClean="0">
                <a:solidFill>
                  <a:srgbClr val="C00000"/>
                </a:solidFill>
                <a:latin typeface="Balaram"/>
              </a:rPr>
              <a:t>Out of thousands and millions of such </a:t>
            </a:r>
            <a:r>
              <a:rPr lang="en-US" sz="3000" b="1" i="1" dirty="0" err="1" smtClean="0">
                <a:solidFill>
                  <a:srgbClr val="C00000"/>
                </a:solidFill>
                <a:latin typeface="Balaram"/>
              </a:rPr>
              <a:t>karmis</a:t>
            </a:r>
            <a:r>
              <a:rPr lang="en-US" sz="3000" b="1" i="1" dirty="0" smtClean="0">
                <a:solidFill>
                  <a:srgbClr val="C00000"/>
                </a:solidFill>
                <a:latin typeface="Balaram"/>
              </a:rPr>
              <a:t>, one may become an </a:t>
            </a:r>
            <a:r>
              <a:rPr lang="en-US" sz="3000" b="1" i="1" dirty="0" err="1" smtClean="0">
                <a:solidFill>
                  <a:srgbClr val="C00000"/>
                </a:solidFill>
                <a:latin typeface="Balaram"/>
              </a:rPr>
              <a:t>atmarama</a:t>
            </a:r>
            <a:r>
              <a:rPr lang="en-US" sz="3000" b="1" i="1" dirty="0" smtClean="0">
                <a:solidFill>
                  <a:srgbClr val="C00000"/>
                </a:solidFill>
                <a:latin typeface="Balaram"/>
              </a:rPr>
              <a:t> by self-realization. </a:t>
            </a:r>
            <a:r>
              <a:rPr lang="en-US" sz="3000" b="1" i="1" dirty="0" err="1" smtClean="0">
                <a:solidFill>
                  <a:srgbClr val="C00000"/>
                </a:solidFill>
                <a:latin typeface="Balaram"/>
              </a:rPr>
              <a:t>Atma</a:t>
            </a:r>
            <a:r>
              <a:rPr lang="en-US" sz="3000" b="1" i="1" dirty="0" smtClean="0">
                <a:solidFill>
                  <a:srgbClr val="C00000"/>
                </a:solidFill>
                <a:latin typeface="Balaram"/>
              </a:rPr>
              <a:t> means self, and </a:t>
            </a:r>
            <a:r>
              <a:rPr lang="en-US" sz="3000" b="1" i="1" dirty="0" err="1" smtClean="0">
                <a:solidFill>
                  <a:srgbClr val="C00000"/>
                </a:solidFill>
                <a:latin typeface="Balaram"/>
              </a:rPr>
              <a:t>arama</a:t>
            </a:r>
            <a:r>
              <a:rPr lang="en-US" sz="3000" b="1" i="1" dirty="0" smtClean="0">
                <a:solidFill>
                  <a:srgbClr val="C00000"/>
                </a:solidFill>
                <a:latin typeface="Balaram"/>
              </a:rPr>
              <a:t> means to take pleasure</a:t>
            </a:r>
            <a:r>
              <a:rPr lang="en-US" sz="3000" b="1" i="1" dirty="0" smtClean="0">
                <a:latin typeface="Balaram"/>
              </a:rPr>
              <a:t>. </a:t>
            </a:r>
          </a:p>
          <a:p>
            <a:pPr>
              <a:spcBef>
                <a:spcPts val="0"/>
              </a:spcBef>
            </a:pPr>
            <a:r>
              <a:rPr lang="en-US" sz="3000" b="1" i="1" dirty="0" smtClean="0">
                <a:solidFill>
                  <a:srgbClr val="0070C0"/>
                </a:solidFill>
                <a:latin typeface="Balaram"/>
              </a:rPr>
              <a:t>the standard of pleasure enjoyed by the </a:t>
            </a:r>
            <a:r>
              <a:rPr lang="en-US" sz="3000" b="1" i="1" dirty="0" err="1" smtClean="0">
                <a:solidFill>
                  <a:srgbClr val="0070C0"/>
                </a:solidFill>
                <a:latin typeface="Balaram"/>
              </a:rPr>
              <a:t>karmis</a:t>
            </a:r>
            <a:r>
              <a:rPr lang="en-US" sz="3000" b="1" i="1" dirty="0" smtClean="0">
                <a:solidFill>
                  <a:srgbClr val="0070C0"/>
                </a:solidFill>
                <a:latin typeface="Balaram"/>
              </a:rPr>
              <a:t> is different from that of the </a:t>
            </a:r>
            <a:r>
              <a:rPr lang="en-US" sz="3000" b="1" i="1" dirty="0" err="1" smtClean="0">
                <a:solidFill>
                  <a:srgbClr val="0070C0"/>
                </a:solidFill>
                <a:latin typeface="Balaram"/>
              </a:rPr>
              <a:t>atmaramas</a:t>
            </a:r>
            <a:r>
              <a:rPr lang="en-US" sz="3000" b="1" i="1" dirty="0" smtClean="0">
                <a:solidFill>
                  <a:srgbClr val="0070C0"/>
                </a:solidFill>
                <a:latin typeface="Balaram"/>
              </a:rPr>
              <a:t>. The </a:t>
            </a:r>
            <a:r>
              <a:rPr lang="en-US" sz="3000" b="1" i="1" dirty="0" err="1" smtClean="0">
                <a:solidFill>
                  <a:srgbClr val="0070C0"/>
                </a:solidFill>
                <a:latin typeface="Balaram"/>
              </a:rPr>
              <a:t>atmaramas</a:t>
            </a:r>
            <a:r>
              <a:rPr lang="en-US" sz="3000" b="1" i="1" dirty="0" smtClean="0">
                <a:solidFill>
                  <a:srgbClr val="0070C0"/>
                </a:solidFill>
                <a:latin typeface="Balaram"/>
              </a:rPr>
              <a:t> are completely indifferent to material enjoyment in every respect. </a:t>
            </a:r>
          </a:p>
          <a:p>
            <a:pPr>
              <a:spcBef>
                <a:spcPts val="0"/>
              </a:spcBef>
            </a:pPr>
            <a:r>
              <a:rPr lang="en-US" sz="3000" b="1" i="1" dirty="0" smtClean="0">
                <a:solidFill>
                  <a:srgbClr val="C00000"/>
                </a:solidFill>
                <a:latin typeface="Balaram"/>
              </a:rPr>
              <a:t>Srila </a:t>
            </a:r>
            <a:r>
              <a:rPr lang="en-US" sz="3000" b="1" i="1" dirty="0" err="1" smtClean="0">
                <a:solidFill>
                  <a:srgbClr val="C00000"/>
                </a:solidFill>
                <a:latin typeface="Balaram"/>
              </a:rPr>
              <a:t>Sukadeva</a:t>
            </a:r>
            <a:r>
              <a:rPr lang="en-US" sz="3000" b="1" i="1" dirty="0" smtClean="0">
                <a:solidFill>
                  <a:srgbClr val="C00000"/>
                </a:solidFill>
                <a:latin typeface="Balaram"/>
              </a:rPr>
              <a:t> </a:t>
            </a:r>
            <a:r>
              <a:rPr lang="en-US" sz="3000" b="1" i="1" dirty="0" err="1" smtClean="0">
                <a:solidFill>
                  <a:srgbClr val="C00000"/>
                </a:solidFill>
                <a:latin typeface="Balaram"/>
              </a:rPr>
              <a:t>Gosvami</a:t>
            </a:r>
            <a:r>
              <a:rPr lang="en-US" sz="3000" b="1" i="1" dirty="0" smtClean="0">
                <a:solidFill>
                  <a:srgbClr val="C00000"/>
                </a:solidFill>
                <a:latin typeface="Balaram"/>
              </a:rPr>
              <a:t> had already attained that stage, and still he was attracted to undergo the trouble of studying the great </a:t>
            </a:r>
            <a:r>
              <a:rPr lang="en-US" sz="3000" b="1" i="1" dirty="0" err="1" smtClean="0">
                <a:solidFill>
                  <a:srgbClr val="C00000"/>
                </a:solidFill>
                <a:latin typeface="Balaram"/>
              </a:rPr>
              <a:t>Bhagavatam</a:t>
            </a:r>
            <a:r>
              <a:rPr lang="en-US" sz="3000" b="1" i="1" dirty="0" smtClean="0">
                <a:solidFill>
                  <a:srgbClr val="C00000"/>
                </a:solidFill>
                <a:latin typeface="Balaram"/>
              </a:rPr>
              <a:t> literature. This means that </a:t>
            </a:r>
            <a:r>
              <a:rPr lang="en-US" sz="3000" b="1" i="1" dirty="0" err="1" smtClean="0">
                <a:solidFill>
                  <a:srgbClr val="C00000"/>
                </a:solidFill>
                <a:latin typeface="Balaram"/>
              </a:rPr>
              <a:t>Srimad-Bhagavatam</a:t>
            </a:r>
            <a:r>
              <a:rPr lang="en-US" sz="3000" b="1" i="1" dirty="0" smtClean="0">
                <a:solidFill>
                  <a:srgbClr val="C00000"/>
                </a:solidFill>
                <a:latin typeface="Balaram"/>
              </a:rPr>
              <a:t> is a postgraduate study even for the </a:t>
            </a:r>
            <a:r>
              <a:rPr lang="en-US" sz="3000" b="1" i="1" dirty="0" err="1" smtClean="0">
                <a:solidFill>
                  <a:srgbClr val="C00000"/>
                </a:solidFill>
                <a:latin typeface="Balaram"/>
              </a:rPr>
              <a:t>atmaramas</a:t>
            </a:r>
            <a:r>
              <a:rPr lang="en-US" sz="3000" b="1" i="1" dirty="0" smtClean="0">
                <a:solidFill>
                  <a:srgbClr val="C00000"/>
                </a:solidFill>
                <a:latin typeface="Balaram"/>
              </a:rPr>
              <a:t>, who have surpassed all the studies of Vedic knowledge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fontScale="90000"/>
          </a:bodyPr>
          <a:lstStyle/>
          <a:p>
            <a:pPr algn="ctr"/>
            <a:r>
              <a:rPr lang="en-US" b="1" i="1" dirty="0" smtClean="0">
                <a:solidFill>
                  <a:srgbClr val="00B050"/>
                </a:solidFill>
                <a:effectLst>
                  <a:outerShdw blurRad="38100" dist="38100" dir="2700000" algn="tl">
                    <a:srgbClr val="000000">
                      <a:alpha val="43137"/>
                    </a:srgbClr>
                  </a:outerShdw>
                </a:effectLst>
                <a:latin typeface="Balaram" pitchFamily="2" charset="0"/>
              </a:rPr>
              <a:t>[SB 1.7.10]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b="1" i="1" dirty="0" smtClean="0">
                <a:solidFill>
                  <a:srgbClr val="00B050"/>
                </a:solidFill>
                <a:latin typeface="Balaram"/>
              </a:rPr>
              <a:t> </a:t>
            </a:r>
            <a:r>
              <a:rPr lang="en-US" b="1" i="1" dirty="0" err="1" smtClean="0">
                <a:solidFill>
                  <a:srgbClr val="00B050"/>
                </a:solidFill>
                <a:latin typeface="Balaram"/>
              </a:rPr>
              <a:t>suta</a:t>
            </a:r>
            <a:r>
              <a:rPr lang="en-US" b="1" i="1" dirty="0" smtClean="0">
                <a:solidFill>
                  <a:srgbClr val="00B050"/>
                </a:solidFill>
                <a:latin typeface="Balaram"/>
              </a:rPr>
              <a:t> </a:t>
            </a:r>
            <a:r>
              <a:rPr lang="en-US" b="1" i="1" dirty="0" err="1" smtClean="0">
                <a:solidFill>
                  <a:srgbClr val="00B050"/>
                </a:solidFill>
                <a:latin typeface="Balaram"/>
              </a:rPr>
              <a:t>uvaca</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atmaramas</a:t>
            </a:r>
            <a:r>
              <a:rPr lang="en-US" b="1" i="1" dirty="0" smtClean="0">
                <a:solidFill>
                  <a:srgbClr val="00B050"/>
                </a:solidFill>
                <a:latin typeface="Balaram"/>
              </a:rPr>
              <a:t> ca </a:t>
            </a:r>
            <a:r>
              <a:rPr lang="en-US" b="1" i="1" dirty="0" err="1" smtClean="0">
                <a:solidFill>
                  <a:srgbClr val="00B050"/>
                </a:solidFill>
                <a:latin typeface="Balaram"/>
              </a:rPr>
              <a:t>munayo</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nirgrantha</a:t>
            </a:r>
            <a:r>
              <a:rPr lang="en-US" b="1" i="1" dirty="0" smtClean="0">
                <a:solidFill>
                  <a:srgbClr val="00B050"/>
                </a:solidFill>
                <a:latin typeface="Balaram"/>
              </a:rPr>
              <a:t> </a:t>
            </a:r>
            <a:r>
              <a:rPr lang="en-US" b="1" i="1" dirty="0" err="1" smtClean="0">
                <a:solidFill>
                  <a:srgbClr val="00B050"/>
                </a:solidFill>
                <a:latin typeface="Balaram"/>
              </a:rPr>
              <a:t>apy</a:t>
            </a:r>
            <a:r>
              <a:rPr lang="en-US" b="1" i="1" dirty="0" smtClean="0">
                <a:solidFill>
                  <a:srgbClr val="00B050"/>
                </a:solidFill>
                <a:latin typeface="Balaram"/>
              </a:rPr>
              <a:t> </a:t>
            </a:r>
            <a:r>
              <a:rPr lang="en-US" b="1" i="1" dirty="0" err="1" smtClean="0">
                <a:solidFill>
                  <a:srgbClr val="00B050"/>
                </a:solidFill>
                <a:latin typeface="Balaram"/>
              </a:rPr>
              <a:t>urukrame</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kurvanty</a:t>
            </a:r>
            <a:r>
              <a:rPr lang="en-US" b="1" i="1" dirty="0" smtClean="0">
                <a:solidFill>
                  <a:srgbClr val="00B050"/>
                </a:solidFill>
                <a:latin typeface="Balaram"/>
              </a:rPr>
              <a:t> </a:t>
            </a:r>
            <a:r>
              <a:rPr lang="en-US" b="1" i="1" dirty="0" err="1" smtClean="0">
                <a:solidFill>
                  <a:srgbClr val="00B050"/>
                </a:solidFill>
                <a:latin typeface="Balaram"/>
              </a:rPr>
              <a:t>ahaitukim</a:t>
            </a:r>
            <a:r>
              <a:rPr lang="en-US" b="1" i="1" dirty="0" smtClean="0">
                <a:solidFill>
                  <a:srgbClr val="00B050"/>
                </a:solidFill>
                <a:latin typeface="Balaram"/>
              </a:rPr>
              <a:t> </a:t>
            </a:r>
            <a:r>
              <a:rPr lang="en-US" b="1" i="1" dirty="0" err="1" smtClean="0">
                <a:solidFill>
                  <a:srgbClr val="00B050"/>
                </a:solidFill>
                <a:latin typeface="Balaram"/>
              </a:rPr>
              <a:t>bhaktim</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ittham-bhuta-guno</a:t>
            </a:r>
            <a:r>
              <a:rPr lang="en-US" b="1" i="1" dirty="0" smtClean="0">
                <a:solidFill>
                  <a:srgbClr val="00B050"/>
                </a:solidFill>
                <a:latin typeface="Balaram"/>
              </a:rPr>
              <a:t> </a:t>
            </a:r>
            <a:r>
              <a:rPr lang="en-US" b="1" i="1" dirty="0" err="1" smtClean="0">
                <a:solidFill>
                  <a:srgbClr val="00B050"/>
                </a:solidFill>
                <a:latin typeface="Balaram"/>
              </a:rPr>
              <a:t>harih</a:t>
            </a:r>
            <a:endParaRPr lang="en-US"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429000"/>
            <a:ext cx="7498080" cy="3429000"/>
          </a:xfrm>
        </p:spPr>
        <p:txBody>
          <a:bodyPr>
            <a:noAutofit/>
          </a:bodyPr>
          <a:lstStyle/>
          <a:p>
            <a:pPr>
              <a:buNone/>
            </a:pPr>
            <a:r>
              <a:rPr lang="en-US" sz="2600" i="1" dirty="0" smtClean="0">
                <a:solidFill>
                  <a:srgbClr val="0070C0"/>
                </a:solidFill>
              </a:rPr>
              <a:t>All different varieties of </a:t>
            </a:r>
            <a:r>
              <a:rPr lang="en-US" sz="2600" i="1" dirty="0" err="1" smtClean="0">
                <a:solidFill>
                  <a:srgbClr val="0070C0"/>
                </a:solidFill>
              </a:rPr>
              <a:t>atmaramas</a:t>
            </a:r>
            <a:r>
              <a:rPr lang="en-US" sz="2600" i="1" dirty="0" smtClean="0">
                <a:solidFill>
                  <a:srgbClr val="0070C0"/>
                </a:solidFill>
              </a:rPr>
              <a:t> [those who take pleasure in </a:t>
            </a:r>
            <a:r>
              <a:rPr lang="en-US" sz="2600" i="1" dirty="0" err="1" smtClean="0">
                <a:solidFill>
                  <a:srgbClr val="0070C0"/>
                </a:solidFill>
              </a:rPr>
              <a:t>atma</a:t>
            </a:r>
            <a:r>
              <a:rPr lang="en-US" sz="2600" i="1" dirty="0" smtClean="0">
                <a:solidFill>
                  <a:srgbClr val="0070C0"/>
                </a:solidFill>
              </a:rPr>
              <a:t>, or spirit self], especially those established on the path of </a:t>
            </a:r>
            <a:r>
              <a:rPr lang="en-US" sz="2600" i="1" dirty="0" err="1" smtClean="0">
                <a:solidFill>
                  <a:srgbClr val="0070C0"/>
                </a:solidFill>
              </a:rPr>
              <a:t>selfrealization</a:t>
            </a:r>
            <a:r>
              <a:rPr lang="en-US" sz="2600" i="1" dirty="0" smtClean="0">
                <a:solidFill>
                  <a:srgbClr val="0070C0"/>
                </a:solidFill>
              </a:rPr>
              <a:t>, though freed from all kinds of material bondage, desire to render unalloyed devotional service unto the Personality of Godhead. This means that the Lord possesses transcendental qualities and therefore can attract everyone, including liberated souls.</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533400"/>
            <a:ext cx="8001000" cy="6324600"/>
          </a:xfrm>
        </p:spPr>
        <p:txBody>
          <a:bodyPr>
            <a:noAutofit/>
          </a:bodyPr>
          <a:lstStyle/>
          <a:p>
            <a:pPr>
              <a:spcBef>
                <a:spcPts val="0"/>
              </a:spcBef>
            </a:pPr>
            <a:r>
              <a:rPr lang="en-US" sz="2800" b="1" i="1" dirty="0" smtClean="0">
                <a:solidFill>
                  <a:srgbClr val="0070C0"/>
                </a:solidFill>
                <a:latin typeface="Balaram"/>
              </a:rPr>
              <a:t>The </a:t>
            </a:r>
            <a:r>
              <a:rPr lang="en-US" sz="2800" b="1" i="1" dirty="0" err="1" smtClean="0">
                <a:solidFill>
                  <a:srgbClr val="0070C0"/>
                </a:solidFill>
                <a:latin typeface="Balaram"/>
              </a:rPr>
              <a:t>atmaramas</a:t>
            </a:r>
            <a:r>
              <a:rPr lang="en-US" sz="2800" b="1" i="1" dirty="0" smtClean="0">
                <a:solidFill>
                  <a:srgbClr val="0070C0"/>
                </a:solidFill>
                <a:latin typeface="Balaram"/>
              </a:rPr>
              <a:t> render devotional service unto the Lord not for personal interest but for the pleasure of the Lord.</a:t>
            </a:r>
          </a:p>
          <a:p>
            <a:pPr>
              <a:spcBef>
                <a:spcPts val="0"/>
              </a:spcBef>
            </a:pPr>
            <a:r>
              <a:rPr lang="en-US" sz="2800" b="1" i="1" dirty="0" err="1" smtClean="0">
                <a:solidFill>
                  <a:srgbClr val="C00000"/>
                </a:solidFill>
                <a:latin typeface="Balaram"/>
              </a:rPr>
              <a:t>Sukadeva</a:t>
            </a:r>
            <a:r>
              <a:rPr lang="en-US" sz="2800" b="1" i="1" dirty="0" smtClean="0">
                <a:solidFill>
                  <a:srgbClr val="C00000"/>
                </a:solidFill>
                <a:latin typeface="Balaram"/>
              </a:rPr>
              <a:t> </a:t>
            </a:r>
            <a:r>
              <a:rPr lang="en-US" sz="2800" b="1" i="1" dirty="0" err="1" smtClean="0">
                <a:solidFill>
                  <a:srgbClr val="C00000"/>
                </a:solidFill>
                <a:latin typeface="Balaram"/>
              </a:rPr>
              <a:t>Gosvami</a:t>
            </a:r>
            <a:r>
              <a:rPr lang="en-US" sz="2800" b="1" i="1" dirty="0" smtClean="0">
                <a:solidFill>
                  <a:srgbClr val="C00000"/>
                </a:solidFill>
                <a:latin typeface="Balaram"/>
              </a:rPr>
              <a:t> was attracted by the transcendental pastimes of the Lord. </a:t>
            </a:r>
            <a:r>
              <a:rPr lang="en-US" sz="2800" b="1" i="1" dirty="0" err="1" smtClean="0">
                <a:solidFill>
                  <a:srgbClr val="C00000"/>
                </a:solidFill>
                <a:latin typeface="Balaram"/>
              </a:rPr>
              <a:t>Sukadeva</a:t>
            </a:r>
            <a:r>
              <a:rPr lang="en-US" sz="2800" b="1" i="1" dirty="0" smtClean="0">
                <a:solidFill>
                  <a:srgbClr val="C00000"/>
                </a:solidFill>
                <a:latin typeface="Balaram"/>
              </a:rPr>
              <a:t> </a:t>
            </a:r>
            <a:r>
              <a:rPr lang="en-US" sz="2800" b="1" i="1" dirty="0" err="1" smtClean="0">
                <a:solidFill>
                  <a:srgbClr val="C00000"/>
                </a:solidFill>
                <a:latin typeface="Balaram"/>
              </a:rPr>
              <a:t>Gosvami</a:t>
            </a:r>
            <a:r>
              <a:rPr lang="en-US" sz="2800" b="1" i="1" dirty="0" smtClean="0">
                <a:solidFill>
                  <a:srgbClr val="C00000"/>
                </a:solidFill>
                <a:latin typeface="Balaram"/>
              </a:rPr>
              <a:t> was already situated in the liberated stage, yet he was attracted by the pastimes of the Lord. This proves that the quality of  the </a:t>
            </a:r>
            <a:r>
              <a:rPr lang="en-US" sz="2800" b="1" i="1" dirty="0" err="1" smtClean="0">
                <a:solidFill>
                  <a:srgbClr val="C00000"/>
                </a:solidFill>
                <a:latin typeface="Balaram"/>
              </a:rPr>
              <a:t>Lords’s</a:t>
            </a:r>
            <a:r>
              <a:rPr lang="en-US" sz="2800" b="1" i="1" dirty="0" smtClean="0">
                <a:solidFill>
                  <a:srgbClr val="C00000"/>
                </a:solidFill>
                <a:latin typeface="Balaram"/>
              </a:rPr>
              <a:t> pastimes has nothing to do with material affinity.</a:t>
            </a:r>
          </a:p>
          <a:p>
            <a:pPr>
              <a:spcBef>
                <a:spcPts val="0"/>
              </a:spcBef>
            </a:pPr>
            <a:r>
              <a:rPr lang="en-US" sz="2800" b="1" i="1" dirty="0" smtClean="0">
                <a:solidFill>
                  <a:srgbClr val="0070C0"/>
                </a:solidFill>
                <a:latin typeface="Balaram"/>
              </a:rPr>
              <a:t>By remembering the Lord in acute distress one can be free from all varieties of miseries and anxieties. Gradually the Lord vanquishes all obstacles on the path of devotional service of a pure devotee, and the result of nine devotional activities, such as hearing and chanting, becomes manifested.</a:t>
            </a:r>
          </a:p>
          <a:p>
            <a:pPr>
              <a:spcBef>
                <a:spcPts val="0"/>
              </a:spcBef>
            </a:pPr>
            <a:r>
              <a:rPr lang="en-US" sz="2800" b="1" i="1" dirty="0" smtClean="0">
                <a:solidFill>
                  <a:srgbClr val="C00000"/>
                </a:solidFill>
                <a:latin typeface="Balaram"/>
              </a:rPr>
              <a:t>Unalloyed devotional service of the Lord progresses in different stages. Practice of devotional service in the material field is of eighty-one different qualities, and above such activities is the transcendental practice of devotional service, which is one and is called </a:t>
            </a:r>
            <a:r>
              <a:rPr lang="en-US" sz="2800" b="1" i="1" dirty="0" err="1" smtClean="0">
                <a:solidFill>
                  <a:srgbClr val="C00000"/>
                </a:solidFill>
                <a:latin typeface="Balaram"/>
              </a:rPr>
              <a:t>sadhana-bhakti</a:t>
            </a:r>
            <a:r>
              <a:rPr lang="en-US" sz="2800" b="1" i="1" dirty="0" smtClean="0">
                <a:solidFill>
                  <a:srgbClr val="C00000"/>
                </a:solidFill>
                <a:latin typeface="Balaram"/>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533400"/>
            <a:ext cx="8001000" cy="6324600"/>
          </a:xfrm>
        </p:spPr>
        <p:txBody>
          <a:bodyPr>
            <a:noAutofit/>
          </a:bodyPr>
          <a:lstStyle/>
          <a:p>
            <a:r>
              <a:rPr lang="en-US" sz="2600" b="1" i="1" dirty="0" smtClean="0">
                <a:solidFill>
                  <a:srgbClr val="0070C0"/>
                </a:solidFill>
                <a:latin typeface="Balaram"/>
              </a:rPr>
              <a:t>When unalloyed practice of </a:t>
            </a:r>
            <a:r>
              <a:rPr lang="en-US" sz="2600" b="1" i="1" dirty="0" err="1" smtClean="0">
                <a:solidFill>
                  <a:srgbClr val="0070C0"/>
                </a:solidFill>
                <a:latin typeface="Balaram"/>
              </a:rPr>
              <a:t>sadhana-bhakti</a:t>
            </a:r>
            <a:r>
              <a:rPr lang="en-US" sz="2600" b="1" i="1" dirty="0" smtClean="0">
                <a:solidFill>
                  <a:srgbClr val="0070C0"/>
                </a:solidFill>
                <a:latin typeface="Balaram"/>
              </a:rPr>
              <a:t> is matured into transcendental love for the Lord, the transcendental loving service of the Lord begins gradually developing into nine progressive stages of loving service under the headings of attachment, love, affection, feelings, affinity, adherence, following, ecstasy, and intense feelings of separation.</a:t>
            </a:r>
            <a:endParaRPr lang="en-US" sz="2600" b="1" i="1" dirty="0" smtClean="0">
              <a:latin typeface="Balaram"/>
            </a:endParaRPr>
          </a:p>
          <a:p>
            <a:r>
              <a:rPr lang="en-US" sz="2600" b="1" i="1" dirty="0" smtClean="0">
                <a:solidFill>
                  <a:srgbClr val="C00000"/>
                </a:solidFill>
                <a:latin typeface="Balaram"/>
              </a:rPr>
              <a:t>Santa Rasa - The attachment of an inactive devotee develops up to the stage of transcendental love of God. </a:t>
            </a:r>
          </a:p>
          <a:p>
            <a:r>
              <a:rPr lang="en-US" sz="2600" b="1" i="1" dirty="0" err="1" smtClean="0">
                <a:solidFill>
                  <a:srgbClr val="0070C0"/>
                </a:solidFill>
                <a:latin typeface="Balaram"/>
              </a:rPr>
              <a:t>Dasya</a:t>
            </a:r>
            <a:r>
              <a:rPr lang="en-US" sz="2600" b="1" i="1" dirty="0" smtClean="0">
                <a:solidFill>
                  <a:srgbClr val="0070C0"/>
                </a:solidFill>
                <a:latin typeface="Balaram"/>
              </a:rPr>
              <a:t> Rasa - Attachment of an active servitor develops up to the stage of. Adherence (devotion)</a:t>
            </a:r>
          </a:p>
          <a:p>
            <a:r>
              <a:rPr lang="en-US" sz="2600" b="1" i="1" dirty="0" err="1" smtClean="0">
                <a:solidFill>
                  <a:srgbClr val="C00000"/>
                </a:solidFill>
                <a:latin typeface="Balaram"/>
              </a:rPr>
              <a:t>Sakhya</a:t>
            </a:r>
            <a:r>
              <a:rPr lang="en-US" sz="2600" b="1" i="1" dirty="0" smtClean="0">
                <a:solidFill>
                  <a:srgbClr val="C00000"/>
                </a:solidFill>
                <a:latin typeface="Balaram"/>
              </a:rPr>
              <a:t> Rasa - For a friendly devotee develops up to the stage of following.</a:t>
            </a:r>
          </a:p>
          <a:p>
            <a:r>
              <a:rPr lang="en-US" sz="2600" b="1" i="1" dirty="0" err="1" smtClean="0">
                <a:solidFill>
                  <a:srgbClr val="0070C0"/>
                </a:solidFill>
                <a:latin typeface="Balaram"/>
              </a:rPr>
              <a:t>Vatalsya</a:t>
            </a:r>
            <a:r>
              <a:rPr lang="en-US" sz="2600" b="1" i="1" dirty="0" smtClean="0">
                <a:solidFill>
                  <a:srgbClr val="0070C0"/>
                </a:solidFill>
                <a:latin typeface="Balaram"/>
              </a:rPr>
              <a:t> Rasa - The paternal devotees also develops up to the stage of following.</a:t>
            </a:r>
          </a:p>
          <a:p>
            <a:r>
              <a:rPr lang="en-US" sz="2600" b="1" i="1" dirty="0" err="1" smtClean="0">
                <a:solidFill>
                  <a:srgbClr val="C00000"/>
                </a:solidFill>
                <a:latin typeface="Balaram"/>
              </a:rPr>
              <a:t>Madhurya</a:t>
            </a:r>
            <a:r>
              <a:rPr lang="en-US" sz="2600" b="1" i="1" dirty="0" smtClean="0">
                <a:solidFill>
                  <a:srgbClr val="C00000"/>
                </a:solidFill>
                <a:latin typeface="Balaram"/>
              </a:rPr>
              <a:t> Rasa - Devotees in conjugal love develop ecstasy up to the stage of intense feelings of separation.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838200"/>
            <a:ext cx="7498080" cy="5867400"/>
          </a:xfrm>
        </p:spPr>
        <p:txBody>
          <a:bodyPr>
            <a:noAutofit/>
          </a:bodyPr>
          <a:lstStyle/>
          <a:p>
            <a:pPr>
              <a:buNone/>
            </a:pPr>
            <a:r>
              <a:rPr lang="en-US" sz="2600" i="1" dirty="0" smtClean="0">
                <a:solidFill>
                  <a:srgbClr val="0070C0"/>
                </a:solidFill>
                <a:latin typeface="Balaram"/>
              </a:rPr>
              <a:t>So </a:t>
            </a:r>
            <a:r>
              <a:rPr lang="en-US" sz="2600" i="1" dirty="0" err="1" smtClean="0">
                <a:solidFill>
                  <a:srgbClr val="0070C0"/>
                </a:solidFill>
                <a:latin typeface="Balaram"/>
              </a:rPr>
              <a:t>Krsna</a:t>
            </a:r>
            <a:r>
              <a:rPr lang="en-US" sz="2600" i="1" dirty="0" smtClean="0">
                <a:solidFill>
                  <a:srgbClr val="0070C0"/>
                </a:solidFill>
                <a:latin typeface="Balaram"/>
              </a:rPr>
              <a:t> is </a:t>
            </a:r>
            <a:r>
              <a:rPr lang="en-US" sz="2600" i="1" dirty="0" err="1" smtClean="0">
                <a:solidFill>
                  <a:srgbClr val="0070C0"/>
                </a:solidFill>
                <a:latin typeface="Balaram"/>
              </a:rPr>
              <a:t>purna</a:t>
            </a:r>
            <a:r>
              <a:rPr lang="en-US" sz="2600" i="1" dirty="0" smtClean="0">
                <a:solidFill>
                  <a:srgbClr val="0070C0"/>
                </a:solidFill>
                <a:latin typeface="Balaram"/>
              </a:rPr>
              <a:t> in every respect, and if we take to </a:t>
            </a:r>
            <a:r>
              <a:rPr lang="en-US" sz="2600" i="1" dirty="0" err="1" smtClean="0">
                <a:solidFill>
                  <a:srgbClr val="0070C0"/>
                </a:solidFill>
                <a:latin typeface="Balaram"/>
              </a:rPr>
              <a:t>Krsna</a:t>
            </a:r>
            <a:r>
              <a:rPr lang="en-US" sz="2600" i="1" dirty="0" smtClean="0">
                <a:solidFill>
                  <a:srgbClr val="0070C0"/>
                </a:solidFill>
                <a:latin typeface="Balaram"/>
              </a:rPr>
              <a:t> consciousness, shelter of the lotus feet of </a:t>
            </a:r>
            <a:r>
              <a:rPr lang="en-US" sz="2600" i="1" dirty="0" err="1" smtClean="0">
                <a:solidFill>
                  <a:srgbClr val="0070C0"/>
                </a:solidFill>
                <a:latin typeface="Balaram"/>
              </a:rPr>
              <a:t>Krsna</a:t>
            </a:r>
            <a:r>
              <a:rPr lang="en-US" sz="2600" i="1" dirty="0" smtClean="0">
                <a:solidFill>
                  <a:srgbClr val="0070C0"/>
                </a:solidFill>
                <a:latin typeface="Balaram"/>
              </a:rPr>
              <a:t> -- </a:t>
            </a:r>
            <a:r>
              <a:rPr lang="en-US" sz="2600" i="1" dirty="0" err="1" smtClean="0">
                <a:solidFill>
                  <a:srgbClr val="0070C0"/>
                </a:solidFill>
                <a:latin typeface="Balaram"/>
              </a:rPr>
              <a:t>sa</a:t>
            </a:r>
            <a:r>
              <a:rPr lang="en-US" sz="2600" i="1" dirty="0" smtClean="0">
                <a:solidFill>
                  <a:srgbClr val="0070C0"/>
                </a:solidFill>
                <a:latin typeface="Balaram"/>
              </a:rPr>
              <a:t> </a:t>
            </a:r>
            <a:r>
              <a:rPr lang="en-US" sz="2600" i="1" dirty="0" err="1" smtClean="0">
                <a:solidFill>
                  <a:srgbClr val="0070C0"/>
                </a:solidFill>
                <a:latin typeface="Balaram"/>
              </a:rPr>
              <a:t>vai</a:t>
            </a:r>
            <a:r>
              <a:rPr lang="en-US" sz="2600" i="1" dirty="0" smtClean="0">
                <a:solidFill>
                  <a:srgbClr val="0070C0"/>
                </a:solidFill>
                <a:latin typeface="Balaram"/>
              </a:rPr>
              <a:t> </a:t>
            </a:r>
            <a:r>
              <a:rPr lang="en-US" sz="2600" i="1" dirty="0" err="1" smtClean="0">
                <a:solidFill>
                  <a:srgbClr val="0070C0"/>
                </a:solidFill>
                <a:latin typeface="Balaram"/>
              </a:rPr>
              <a:t>manah</a:t>
            </a:r>
            <a:r>
              <a:rPr lang="en-US" sz="2600" i="1" dirty="0" smtClean="0">
                <a:solidFill>
                  <a:srgbClr val="0070C0"/>
                </a:solidFill>
                <a:latin typeface="Balaram"/>
              </a:rPr>
              <a:t> </a:t>
            </a:r>
            <a:r>
              <a:rPr lang="en-US" sz="2600" i="1" dirty="0" err="1" smtClean="0">
                <a:solidFill>
                  <a:srgbClr val="0070C0"/>
                </a:solidFill>
                <a:latin typeface="Balaram"/>
              </a:rPr>
              <a:t>krsna-padaravindayoh</a:t>
            </a:r>
            <a:r>
              <a:rPr lang="en-US" sz="2600" i="1" dirty="0" smtClean="0">
                <a:solidFill>
                  <a:srgbClr val="0070C0"/>
                </a:solidFill>
                <a:latin typeface="Balaram"/>
              </a:rPr>
              <a:t> -- </a:t>
            </a:r>
            <a:r>
              <a:rPr lang="en-US" sz="2600" i="1" u="sng" dirty="0" smtClean="0">
                <a:solidFill>
                  <a:srgbClr val="FF0000"/>
                </a:solidFill>
                <a:latin typeface="Balaram"/>
              </a:rPr>
              <a:t>if we fix up our mind always at the lotus feet of </a:t>
            </a:r>
            <a:r>
              <a:rPr lang="en-US" sz="2600" i="1" u="sng" dirty="0" err="1" smtClean="0">
                <a:solidFill>
                  <a:srgbClr val="FF0000"/>
                </a:solidFill>
                <a:latin typeface="Balaram"/>
              </a:rPr>
              <a:t>Krsna</a:t>
            </a:r>
            <a:r>
              <a:rPr lang="en-US" sz="2600" i="1" u="sng" dirty="0" smtClean="0">
                <a:solidFill>
                  <a:srgbClr val="FF0000"/>
                </a:solidFill>
                <a:latin typeface="Balaram"/>
              </a:rPr>
              <a:t>, then everything will follow very perfectly. </a:t>
            </a:r>
            <a:r>
              <a:rPr lang="en-US" sz="2600" i="1" dirty="0" smtClean="0">
                <a:solidFill>
                  <a:srgbClr val="0070C0"/>
                </a:solidFill>
                <a:latin typeface="Balaram"/>
              </a:rPr>
              <a:t>That is promised by </a:t>
            </a:r>
            <a:r>
              <a:rPr lang="en-US" sz="2600" i="1" dirty="0" err="1" smtClean="0">
                <a:solidFill>
                  <a:srgbClr val="0070C0"/>
                </a:solidFill>
                <a:latin typeface="Balaram"/>
              </a:rPr>
              <a:t>Krsna</a:t>
            </a:r>
            <a:r>
              <a:rPr lang="en-US" sz="2600" i="1" dirty="0" smtClean="0">
                <a:solidFill>
                  <a:srgbClr val="0070C0"/>
                </a:solidFill>
                <a:latin typeface="Balaram"/>
              </a:rPr>
              <a:t>. </a:t>
            </a:r>
            <a:r>
              <a:rPr lang="en-US" sz="2600" i="1" dirty="0" err="1" smtClean="0">
                <a:solidFill>
                  <a:srgbClr val="0070C0"/>
                </a:solidFill>
                <a:latin typeface="Balaram"/>
              </a:rPr>
              <a:t>Tesam</a:t>
            </a:r>
            <a:r>
              <a:rPr lang="en-US" sz="2600" i="1" dirty="0" smtClean="0">
                <a:solidFill>
                  <a:srgbClr val="0070C0"/>
                </a:solidFill>
                <a:latin typeface="Balaram"/>
              </a:rPr>
              <a:t> </a:t>
            </a:r>
            <a:r>
              <a:rPr lang="en-US" sz="2600" i="1" dirty="0" err="1" smtClean="0">
                <a:solidFill>
                  <a:srgbClr val="0070C0"/>
                </a:solidFill>
                <a:latin typeface="Balaram"/>
              </a:rPr>
              <a:t>satata-yuktanam</a:t>
            </a:r>
            <a:r>
              <a:rPr lang="en-US" sz="2600" i="1" dirty="0" smtClean="0">
                <a:solidFill>
                  <a:srgbClr val="0070C0"/>
                </a:solidFill>
                <a:latin typeface="Balaram"/>
              </a:rPr>
              <a:t> </a:t>
            </a:r>
            <a:r>
              <a:rPr lang="en-US" sz="2600" i="1" dirty="0" err="1" smtClean="0">
                <a:solidFill>
                  <a:srgbClr val="0070C0"/>
                </a:solidFill>
                <a:latin typeface="Balaram"/>
              </a:rPr>
              <a:t>bhajatam</a:t>
            </a:r>
            <a:r>
              <a:rPr lang="en-US" sz="2600" i="1" dirty="0" smtClean="0">
                <a:solidFill>
                  <a:srgbClr val="0070C0"/>
                </a:solidFill>
                <a:latin typeface="Balaram"/>
              </a:rPr>
              <a:t> </a:t>
            </a:r>
            <a:r>
              <a:rPr lang="en-US" sz="2600" i="1" dirty="0" err="1" smtClean="0">
                <a:solidFill>
                  <a:srgbClr val="0070C0"/>
                </a:solidFill>
                <a:latin typeface="Balaram"/>
              </a:rPr>
              <a:t>priti-purvakam</a:t>
            </a:r>
            <a:r>
              <a:rPr lang="en-US" sz="2600" i="1" dirty="0" smtClean="0">
                <a:solidFill>
                  <a:srgbClr val="0070C0"/>
                </a:solidFill>
                <a:latin typeface="Balaram"/>
              </a:rPr>
              <a:t> [Bg. 10.10]. If one is engaged always in love and affection... Not as official love. Ecstatic love, spontaneous, that is wanted. That example is here in </a:t>
            </a:r>
            <a:r>
              <a:rPr lang="en-US" sz="2600" i="1" dirty="0" err="1" smtClean="0">
                <a:solidFill>
                  <a:srgbClr val="0070C0"/>
                </a:solidFill>
                <a:latin typeface="Balaram"/>
              </a:rPr>
              <a:t>Vrndavana</a:t>
            </a:r>
            <a:r>
              <a:rPr lang="en-US" sz="2600" i="1" dirty="0" smtClean="0">
                <a:solidFill>
                  <a:srgbClr val="0070C0"/>
                </a:solidFill>
                <a:latin typeface="Balaram"/>
              </a:rPr>
              <a:t>. At least, as we get information of </a:t>
            </a:r>
            <a:r>
              <a:rPr lang="en-US" sz="2600" i="1" dirty="0" err="1" smtClean="0">
                <a:solidFill>
                  <a:srgbClr val="0070C0"/>
                </a:solidFill>
                <a:latin typeface="Balaram"/>
              </a:rPr>
              <a:t>Vrndavana</a:t>
            </a:r>
            <a:r>
              <a:rPr lang="en-US" sz="2600" i="1" dirty="0" smtClean="0">
                <a:solidFill>
                  <a:srgbClr val="0070C0"/>
                </a:solidFill>
                <a:latin typeface="Balaram"/>
              </a:rPr>
              <a:t> from the </a:t>
            </a:r>
            <a:r>
              <a:rPr lang="en-US" sz="2600" i="1" dirty="0" err="1" smtClean="0">
                <a:solidFill>
                  <a:srgbClr val="0070C0"/>
                </a:solidFill>
                <a:latin typeface="Balaram"/>
              </a:rPr>
              <a:t>sastras</a:t>
            </a:r>
            <a:r>
              <a:rPr lang="en-US" sz="2600" i="1" dirty="0" smtClean="0">
                <a:solidFill>
                  <a:srgbClr val="0070C0"/>
                </a:solidFill>
                <a:latin typeface="Balaram"/>
              </a:rPr>
              <a:t>, from </a:t>
            </a:r>
            <a:r>
              <a:rPr lang="en-US" sz="2600" i="1" dirty="0" err="1" smtClean="0">
                <a:solidFill>
                  <a:srgbClr val="0070C0"/>
                </a:solidFill>
                <a:latin typeface="Balaram"/>
              </a:rPr>
              <a:t>Srimad-Bhagavatam</a:t>
            </a:r>
            <a:r>
              <a:rPr lang="en-US" sz="2600" i="1" dirty="0" smtClean="0">
                <a:solidFill>
                  <a:srgbClr val="0070C0"/>
                </a:solidFill>
                <a:latin typeface="Balaram"/>
              </a:rPr>
              <a:t>, how spontaneously the inhabitants of </a:t>
            </a:r>
            <a:r>
              <a:rPr lang="en-US" sz="2600" i="1" dirty="0" err="1" smtClean="0">
                <a:solidFill>
                  <a:srgbClr val="0070C0"/>
                </a:solidFill>
                <a:latin typeface="Balaram"/>
              </a:rPr>
              <a:t>Vrndavana</a:t>
            </a:r>
            <a:r>
              <a:rPr lang="en-US" sz="2600" i="1" dirty="0" smtClean="0">
                <a:solidFill>
                  <a:srgbClr val="0070C0"/>
                </a:solidFill>
                <a:latin typeface="Balaram"/>
              </a:rPr>
              <a:t> -- the </a:t>
            </a:r>
            <a:r>
              <a:rPr lang="en-US" sz="2600" i="1" dirty="0" err="1" smtClean="0">
                <a:solidFill>
                  <a:srgbClr val="0070C0"/>
                </a:solidFill>
                <a:latin typeface="Balaram"/>
              </a:rPr>
              <a:t>gopis</a:t>
            </a:r>
            <a:r>
              <a:rPr lang="en-US" sz="2600" i="1" dirty="0" smtClean="0">
                <a:solidFill>
                  <a:srgbClr val="0070C0"/>
                </a:solidFill>
                <a:latin typeface="Balaram"/>
              </a:rPr>
              <a:t> and the cowherds boys and the birds, beasts, the calves, the animals, the trees, everyone, even the flies, the bees, the insect, even the dust, the grass -- everyone is..., they are all </a:t>
            </a:r>
            <a:r>
              <a:rPr lang="en-US" sz="2600" i="1" dirty="0" err="1" smtClean="0">
                <a:solidFill>
                  <a:srgbClr val="0070C0"/>
                </a:solidFill>
                <a:latin typeface="Balaram"/>
              </a:rPr>
              <a:t>cinmaya</a:t>
            </a:r>
            <a:r>
              <a:rPr lang="en-US" sz="2600" i="1" dirty="0" smtClean="0">
                <a:solidFill>
                  <a:srgbClr val="0070C0"/>
                </a:solidFill>
                <a:latin typeface="Balaram"/>
              </a:rPr>
              <a:t>, spiritual. They are not material. But they are attracted to </a:t>
            </a:r>
            <a:r>
              <a:rPr lang="en-US" sz="2600" i="1" dirty="0" err="1" smtClean="0">
                <a:solidFill>
                  <a:srgbClr val="0070C0"/>
                </a:solidFill>
                <a:latin typeface="Balaram"/>
              </a:rPr>
              <a:t>Krsna</a:t>
            </a:r>
            <a:r>
              <a:rPr lang="en-US" sz="2600" i="1" dirty="0" smtClean="0">
                <a:solidFill>
                  <a:srgbClr val="0070C0"/>
                </a:solidFill>
                <a:latin typeface="Balaram"/>
              </a:rPr>
              <a:t> in different varieties. </a:t>
            </a:r>
          </a:p>
          <a:p>
            <a:pPr>
              <a:buNone/>
            </a:pPr>
            <a:r>
              <a:rPr lang="en-US" sz="2600" i="1" dirty="0" err="1" smtClean="0">
                <a:solidFill>
                  <a:srgbClr val="0070C0"/>
                </a:solidFill>
                <a:latin typeface="Balaram"/>
              </a:rPr>
              <a:t>Vrndavana</a:t>
            </a:r>
            <a:r>
              <a:rPr lang="en-US" sz="2600" i="1" dirty="0" smtClean="0">
                <a:solidFill>
                  <a:srgbClr val="0070C0"/>
                </a:solidFill>
                <a:latin typeface="Balaram"/>
              </a:rPr>
              <a:t>, September 9, 1976 </a:t>
            </a:r>
            <a:endParaRPr lang="en-US" sz="2600" i="1" dirty="0">
              <a:solidFill>
                <a:srgbClr val="0070C0"/>
              </a:solidFill>
              <a:latin typeface="Balaram"/>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1.7.11]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latin typeface="Balaram"/>
              </a:rPr>
              <a:t> </a:t>
            </a:r>
            <a:r>
              <a:rPr lang="en-US" sz="4000" b="1" i="1" dirty="0" err="1" smtClean="0">
                <a:solidFill>
                  <a:srgbClr val="00B050"/>
                </a:solidFill>
                <a:latin typeface="Balaram"/>
              </a:rPr>
              <a:t>harer</a:t>
            </a:r>
            <a:r>
              <a:rPr lang="en-US" sz="4000" b="1" i="1" dirty="0" smtClean="0">
                <a:solidFill>
                  <a:srgbClr val="00B050"/>
                </a:solidFill>
                <a:latin typeface="Balaram"/>
              </a:rPr>
              <a:t> </a:t>
            </a:r>
            <a:r>
              <a:rPr lang="en-US" sz="4000" b="1" i="1" dirty="0" err="1" smtClean="0">
                <a:solidFill>
                  <a:srgbClr val="00B050"/>
                </a:solidFill>
                <a:latin typeface="Balaram"/>
              </a:rPr>
              <a:t>gunaksipta-matir</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bhagavan</a:t>
            </a:r>
            <a:r>
              <a:rPr lang="en-US" sz="4000" b="1" i="1" dirty="0" smtClean="0">
                <a:solidFill>
                  <a:srgbClr val="00B050"/>
                </a:solidFill>
                <a:latin typeface="Balaram"/>
              </a:rPr>
              <a:t> </a:t>
            </a:r>
            <a:r>
              <a:rPr lang="en-US" sz="4000" b="1" i="1" dirty="0" err="1" smtClean="0">
                <a:solidFill>
                  <a:srgbClr val="00B050"/>
                </a:solidFill>
                <a:latin typeface="Balaram"/>
              </a:rPr>
              <a:t>badarayanih</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adhyagan</a:t>
            </a:r>
            <a:r>
              <a:rPr lang="en-US" sz="4000" b="1" i="1" dirty="0" smtClean="0">
                <a:solidFill>
                  <a:srgbClr val="00B050"/>
                </a:solidFill>
                <a:latin typeface="Balaram"/>
              </a:rPr>
              <a:t> </a:t>
            </a:r>
            <a:r>
              <a:rPr lang="en-US" sz="4000" b="1" i="1" dirty="0" err="1" smtClean="0">
                <a:solidFill>
                  <a:srgbClr val="00B050"/>
                </a:solidFill>
                <a:latin typeface="Balaram"/>
              </a:rPr>
              <a:t>mahad</a:t>
            </a:r>
            <a:r>
              <a:rPr lang="en-US" sz="4000" b="1" i="1" dirty="0" smtClean="0">
                <a:solidFill>
                  <a:srgbClr val="00B050"/>
                </a:solidFill>
                <a:latin typeface="Balaram"/>
              </a:rPr>
              <a:t> </a:t>
            </a:r>
            <a:r>
              <a:rPr lang="en-US" sz="4000" b="1" i="1" dirty="0" err="1" smtClean="0">
                <a:solidFill>
                  <a:srgbClr val="00B050"/>
                </a:solidFill>
                <a:latin typeface="Balaram"/>
              </a:rPr>
              <a:t>akhyanam</a:t>
            </a:r>
            <a:r>
              <a:rPr lang="en-US" sz="4000" b="1" i="1" dirty="0" smtClean="0">
                <a:solidFill>
                  <a:srgbClr val="00B050"/>
                </a:solidFill>
                <a:latin typeface="Balaram"/>
              </a:rPr>
              <a:t/>
            </a:r>
            <a:br>
              <a:rPr lang="en-US" sz="4000" b="1" i="1" dirty="0" smtClean="0">
                <a:solidFill>
                  <a:srgbClr val="00B050"/>
                </a:solidFill>
                <a:latin typeface="Balaram"/>
              </a:rPr>
            </a:br>
            <a:r>
              <a:rPr lang="en-US" sz="4000" b="1" i="1" dirty="0" err="1" smtClean="0">
                <a:solidFill>
                  <a:srgbClr val="00B050"/>
                </a:solidFill>
                <a:latin typeface="Balaram"/>
              </a:rPr>
              <a:t>nityam</a:t>
            </a:r>
            <a:r>
              <a:rPr lang="en-US" sz="4000" b="1" i="1" dirty="0" smtClean="0">
                <a:solidFill>
                  <a:srgbClr val="00B050"/>
                </a:solidFill>
                <a:latin typeface="Balaram"/>
              </a:rPr>
              <a:t> </a:t>
            </a:r>
            <a:r>
              <a:rPr lang="en-US" sz="4000" b="1" i="1" dirty="0" err="1" smtClean="0">
                <a:solidFill>
                  <a:srgbClr val="00B050"/>
                </a:solidFill>
                <a:latin typeface="Balaram"/>
              </a:rPr>
              <a:t>visnu-jana-priyah</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429000"/>
            <a:ext cx="7498080" cy="3429000"/>
          </a:xfrm>
        </p:spPr>
        <p:txBody>
          <a:bodyPr>
            <a:noAutofit/>
          </a:bodyPr>
          <a:lstStyle/>
          <a:p>
            <a:pPr>
              <a:buNone/>
            </a:pPr>
            <a:r>
              <a:rPr lang="en-US" sz="3600" b="1" i="1" dirty="0" smtClean="0">
                <a:solidFill>
                  <a:srgbClr val="0070C0"/>
                </a:solidFill>
                <a:latin typeface="Balaram"/>
              </a:rPr>
              <a:t>Srila </a:t>
            </a:r>
            <a:r>
              <a:rPr lang="en-US" sz="3600" b="1" i="1" dirty="0" err="1" smtClean="0">
                <a:solidFill>
                  <a:srgbClr val="0070C0"/>
                </a:solidFill>
                <a:latin typeface="Balaram"/>
              </a:rPr>
              <a:t>Sukadeva</a:t>
            </a:r>
            <a:r>
              <a:rPr lang="en-US" sz="3600" b="1" i="1" dirty="0" smtClean="0">
                <a:solidFill>
                  <a:srgbClr val="0070C0"/>
                </a:solidFill>
                <a:latin typeface="Balaram"/>
              </a:rPr>
              <a:t> </a:t>
            </a:r>
            <a:r>
              <a:rPr lang="en-US" sz="3600" b="1" i="1" dirty="0" err="1" smtClean="0">
                <a:solidFill>
                  <a:srgbClr val="0070C0"/>
                </a:solidFill>
                <a:latin typeface="Balaram"/>
              </a:rPr>
              <a:t>Gosvami</a:t>
            </a:r>
            <a:r>
              <a:rPr lang="en-US" sz="3600" b="1" i="1" dirty="0" smtClean="0">
                <a:solidFill>
                  <a:srgbClr val="0070C0"/>
                </a:solidFill>
                <a:latin typeface="Balaram"/>
              </a:rPr>
              <a:t>, son of Srila </a:t>
            </a:r>
            <a:r>
              <a:rPr lang="en-US" sz="3600" b="1" i="1" dirty="0" err="1" smtClean="0">
                <a:solidFill>
                  <a:srgbClr val="0070C0"/>
                </a:solidFill>
                <a:latin typeface="Balaram"/>
              </a:rPr>
              <a:t>Vyasadeva</a:t>
            </a:r>
            <a:r>
              <a:rPr lang="en-US" sz="3600" b="1" i="1" dirty="0" smtClean="0">
                <a:solidFill>
                  <a:srgbClr val="0070C0"/>
                </a:solidFill>
                <a:latin typeface="Balaram"/>
              </a:rPr>
              <a:t>, was not only transcendentally powerful. He was also very dear to the devotees of the Lord. Thus he underwent the study of this great narration [</a:t>
            </a:r>
            <a:r>
              <a:rPr lang="en-US" sz="3600" b="1" i="1" dirty="0" err="1" smtClean="0">
                <a:solidFill>
                  <a:srgbClr val="0070C0"/>
                </a:solidFill>
                <a:latin typeface="Balaram"/>
              </a:rPr>
              <a:t>Srimad</a:t>
            </a:r>
            <a:r>
              <a:rPr lang="en-US" sz="3600" b="1" i="1" dirty="0" smtClean="0">
                <a:solidFill>
                  <a:srgbClr val="0070C0"/>
                </a:solidFill>
                <a:latin typeface="Balaram"/>
              </a:rPr>
              <a:t>- </a:t>
            </a:r>
            <a:r>
              <a:rPr lang="en-US" sz="3600" b="1" i="1" dirty="0" err="1" smtClean="0">
                <a:solidFill>
                  <a:srgbClr val="0070C0"/>
                </a:solidFill>
                <a:latin typeface="Balaram"/>
              </a:rPr>
              <a:t>Bhagavatam</a:t>
            </a:r>
            <a:r>
              <a:rPr lang="en-US" sz="3600" b="1" i="1" dirty="0" smtClean="0">
                <a:solidFill>
                  <a:srgbClr val="0070C0"/>
                </a:solidFill>
                <a:latin typeface="Balaram"/>
              </a:rPr>
              <a:t>].</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pPr>
              <a:spcBef>
                <a:spcPts val="0"/>
              </a:spcBef>
            </a:pPr>
            <a:r>
              <a:rPr lang="en-US" sz="2800" b="1" i="1" dirty="0" smtClean="0">
                <a:solidFill>
                  <a:srgbClr val="0070C0"/>
                </a:solidFill>
                <a:latin typeface="Balaram"/>
              </a:rPr>
              <a:t>According to Brahma-</a:t>
            </a:r>
            <a:r>
              <a:rPr lang="en-US" sz="2800" b="1" i="1" dirty="0" err="1" smtClean="0">
                <a:solidFill>
                  <a:srgbClr val="0070C0"/>
                </a:solidFill>
                <a:latin typeface="Balaram"/>
              </a:rPr>
              <a:t>vaivarta</a:t>
            </a:r>
            <a:r>
              <a:rPr lang="en-US" sz="2800" b="1" i="1" dirty="0" smtClean="0">
                <a:solidFill>
                  <a:srgbClr val="0070C0"/>
                </a:solidFill>
                <a:latin typeface="Balaram"/>
              </a:rPr>
              <a:t> </a:t>
            </a:r>
            <a:r>
              <a:rPr lang="en-US" sz="2800" b="1" i="1" dirty="0" err="1" smtClean="0">
                <a:solidFill>
                  <a:srgbClr val="0070C0"/>
                </a:solidFill>
                <a:latin typeface="Balaram"/>
              </a:rPr>
              <a:t>Purana</a:t>
            </a:r>
            <a:r>
              <a:rPr lang="en-US" sz="2800" b="1" i="1" dirty="0" smtClean="0">
                <a:solidFill>
                  <a:srgbClr val="0070C0"/>
                </a:solidFill>
                <a:latin typeface="Balaram"/>
              </a:rPr>
              <a:t>, Srila </a:t>
            </a:r>
            <a:r>
              <a:rPr lang="en-US" sz="2800" b="1" i="1" dirty="0" err="1" smtClean="0">
                <a:solidFill>
                  <a:srgbClr val="0070C0"/>
                </a:solidFill>
                <a:latin typeface="Balaram"/>
              </a:rPr>
              <a:t>Sukadeva</a:t>
            </a:r>
            <a:r>
              <a:rPr lang="en-US" sz="2800" b="1" i="1" dirty="0" smtClean="0">
                <a:solidFill>
                  <a:srgbClr val="0070C0"/>
                </a:solidFill>
                <a:latin typeface="Balaram"/>
              </a:rPr>
              <a:t> </a:t>
            </a:r>
            <a:r>
              <a:rPr lang="en-US" sz="2800" b="1" i="1" dirty="0" err="1" smtClean="0">
                <a:solidFill>
                  <a:srgbClr val="0070C0"/>
                </a:solidFill>
                <a:latin typeface="Balaram"/>
              </a:rPr>
              <a:t>Gosvami</a:t>
            </a:r>
            <a:r>
              <a:rPr lang="en-US" sz="2800" b="1" i="1" dirty="0" smtClean="0">
                <a:solidFill>
                  <a:srgbClr val="0070C0"/>
                </a:solidFill>
                <a:latin typeface="Balaram"/>
              </a:rPr>
              <a:t> was a liberated soul even within the womb of his mother and did not stay home. Srila </a:t>
            </a:r>
            <a:r>
              <a:rPr lang="en-US" sz="2800" b="1" i="1" dirty="0" err="1" smtClean="0">
                <a:solidFill>
                  <a:srgbClr val="0070C0"/>
                </a:solidFill>
                <a:latin typeface="Balaram"/>
              </a:rPr>
              <a:t>Vyasadeva</a:t>
            </a:r>
            <a:r>
              <a:rPr lang="en-US" sz="2800" b="1" i="1" dirty="0" smtClean="0">
                <a:solidFill>
                  <a:srgbClr val="0070C0"/>
                </a:solidFill>
                <a:latin typeface="Balaram"/>
              </a:rPr>
              <a:t> impressed upon him the synopsis of the </a:t>
            </a:r>
            <a:r>
              <a:rPr lang="en-US" sz="2800" b="1" i="1" dirty="0" err="1" smtClean="0">
                <a:solidFill>
                  <a:srgbClr val="0070C0"/>
                </a:solidFill>
                <a:latin typeface="Balaram"/>
              </a:rPr>
              <a:t>Bhagavatam</a:t>
            </a:r>
            <a:r>
              <a:rPr lang="en-US" sz="2800" b="1" i="1" dirty="0" smtClean="0">
                <a:solidFill>
                  <a:srgbClr val="0070C0"/>
                </a:solidFill>
                <a:latin typeface="Balaram"/>
              </a:rPr>
              <a:t> so that the child could be made attached to the transcendental activities of the Lord.</a:t>
            </a:r>
          </a:p>
          <a:p>
            <a:pPr>
              <a:spcBef>
                <a:spcPts val="0"/>
              </a:spcBef>
            </a:pPr>
            <a:r>
              <a:rPr lang="en-US" sz="2800" b="1" i="1" dirty="0" smtClean="0">
                <a:solidFill>
                  <a:srgbClr val="C00000"/>
                </a:solidFill>
                <a:latin typeface="Balaram"/>
              </a:rPr>
              <a:t>The idea is that generally the liberated souls are attached to the feature of impersonal Brahman with a monistic view of becoming one with the supreme whole. But by the association of pure devotees like </a:t>
            </a:r>
            <a:r>
              <a:rPr lang="en-US" sz="2800" b="1" i="1" dirty="0" err="1" smtClean="0">
                <a:solidFill>
                  <a:srgbClr val="C00000"/>
                </a:solidFill>
                <a:latin typeface="Balaram"/>
              </a:rPr>
              <a:t>Vyasadeva</a:t>
            </a:r>
            <a:r>
              <a:rPr lang="en-US" sz="2800" b="1" i="1" dirty="0" smtClean="0">
                <a:solidFill>
                  <a:srgbClr val="C00000"/>
                </a:solidFill>
                <a:latin typeface="Balaram"/>
              </a:rPr>
              <a:t>, even the liberated soul becomes attracted to the transcendental qualities of the Lord. By the mercy of Sri </a:t>
            </a:r>
            <a:r>
              <a:rPr lang="en-US" sz="2800" b="1" i="1" dirty="0" err="1" smtClean="0">
                <a:solidFill>
                  <a:srgbClr val="C00000"/>
                </a:solidFill>
                <a:latin typeface="Balaram"/>
              </a:rPr>
              <a:t>Narada</a:t>
            </a:r>
            <a:r>
              <a:rPr lang="en-US" sz="2800" b="1" i="1" dirty="0" smtClean="0">
                <a:solidFill>
                  <a:srgbClr val="C00000"/>
                </a:solidFill>
                <a:latin typeface="Balaram"/>
              </a:rPr>
              <a:t>, Srila </a:t>
            </a:r>
            <a:r>
              <a:rPr lang="en-US" sz="2800" b="1" i="1" dirty="0" err="1" smtClean="0">
                <a:solidFill>
                  <a:srgbClr val="C00000"/>
                </a:solidFill>
                <a:latin typeface="Balaram"/>
              </a:rPr>
              <a:t>Vyasadeva</a:t>
            </a:r>
            <a:r>
              <a:rPr lang="en-US" sz="2800" b="1" i="1" dirty="0" smtClean="0">
                <a:solidFill>
                  <a:srgbClr val="C00000"/>
                </a:solidFill>
                <a:latin typeface="Balaram"/>
              </a:rPr>
              <a:t> was able to narrate the great epic of </a:t>
            </a:r>
            <a:r>
              <a:rPr lang="en-US" sz="2800" b="1" i="1" dirty="0" err="1" smtClean="0">
                <a:solidFill>
                  <a:srgbClr val="C00000"/>
                </a:solidFill>
                <a:latin typeface="Balaram"/>
              </a:rPr>
              <a:t>Srimad-Bhagavatam</a:t>
            </a:r>
            <a:r>
              <a:rPr lang="en-US" sz="2800" b="1" i="1" dirty="0" smtClean="0">
                <a:solidFill>
                  <a:srgbClr val="C00000"/>
                </a:solidFill>
                <a:latin typeface="Balaram"/>
              </a:rPr>
              <a:t>, and by the mercy of </a:t>
            </a:r>
            <a:r>
              <a:rPr lang="en-US" sz="2800" b="1" i="1" dirty="0" err="1" smtClean="0">
                <a:solidFill>
                  <a:srgbClr val="C00000"/>
                </a:solidFill>
                <a:latin typeface="Balaram"/>
              </a:rPr>
              <a:t>Vyasadeva</a:t>
            </a:r>
            <a:r>
              <a:rPr lang="en-US" sz="2800" b="1" i="1" dirty="0" smtClean="0">
                <a:solidFill>
                  <a:srgbClr val="C00000"/>
                </a:solidFill>
                <a:latin typeface="Balaram"/>
              </a:rPr>
              <a:t>, Srila </a:t>
            </a:r>
            <a:r>
              <a:rPr lang="en-US" sz="2800" b="1" i="1" dirty="0" err="1" smtClean="0">
                <a:solidFill>
                  <a:srgbClr val="C00000"/>
                </a:solidFill>
                <a:latin typeface="Balaram"/>
              </a:rPr>
              <a:t>Sukadeva</a:t>
            </a:r>
            <a:r>
              <a:rPr lang="en-US" sz="2800" b="1" i="1" dirty="0" smtClean="0">
                <a:solidFill>
                  <a:srgbClr val="C00000"/>
                </a:solidFill>
                <a:latin typeface="Balaram"/>
              </a:rPr>
              <a:t> </a:t>
            </a:r>
            <a:r>
              <a:rPr lang="en-US" sz="2800" b="1" i="1" dirty="0" err="1" smtClean="0">
                <a:solidFill>
                  <a:srgbClr val="C00000"/>
                </a:solidFill>
                <a:latin typeface="Balaram"/>
              </a:rPr>
              <a:t>Gosvami</a:t>
            </a:r>
            <a:r>
              <a:rPr lang="en-US" sz="2800" b="1" i="1" dirty="0" smtClean="0">
                <a:solidFill>
                  <a:srgbClr val="C00000"/>
                </a:solidFill>
                <a:latin typeface="Balaram"/>
              </a:rPr>
              <a:t> was able to grasp the import. The transcendental qualities of the Lord are so attractive that Srila </a:t>
            </a:r>
            <a:r>
              <a:rPr lang="en-US" sz="2800" b="1" i="1" dirty="0" err="1" smtClean="0">
                <a:solidFill>
                  <a:srgbClr val="C00000"/>
                </a:solidFill>
                <a:latin typeface="Balaram"/>
              </a:rPr>
              <a:t>Sukadeva</a:t>
            </a:r>
            <a:r>
              <a:rPr lang="en-US" sz="2800" b="1" i="1" dirty="0" smtClean="0">
                <a:solidFill>
                  <a:srgbClr val="C00000"/>
                </a:solidFill>
                <a:latin typeface="Balaram"/>
              </a:rPr>
              <a:t> </a:t>
            </a:r>
            <a:r>
              <a:rPr lang="en-US" sz="2800" b="1" i="1" dirty="0" err="1" smtClean="0">
                <a:solidFill>
                  <a:srgbClr val="C00000"/>
                </a:solidFill>
                <a:latin typeface="Balaram"/>
              </a:rPr>
              <a:t>Gosvami</a:t>
            </a:r>
            <a:r>
              <a:rPr lang="en-US" sz="2800" b="1" i="1" dirty="0" smtClean="0">
                <a:solidFill>
                  <a:srgbClr val="C00000"/>
                </a:solidFill>
                <a:latin typeface="Balaram"/>
              </a:rPr>
              <a:t> became detached from being completely absorbed in impersonal Brahman and took up the personal activity of the Lord.</a:t>
            </a:r>
            <a:endParaRPr lang="en-US" sz="2600" b="1" i="1" dirty="0" smtClean="0">
              <a:solidFill>
                <a:srgbClr val="C00000"/>
              </a:solidFill>
              <a:latin typeface="Balaram"/>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sz="2600" b="1" i="1" dirty="0" smtClean="0">
                <a:solidFill>
                  <a:srgbClr val="0070C0"/>
                </a:solidFill>
                <a:latin typeface="Balaram"/>
              </a:rPr>
              <a:t>He was thrown from the impersonal conception of the Absolute and he realized the transcendental bliss with the personal feature than the impersonal. </a:t>
            </a:r>
          </a:p>
          <a:p>
            <a:r>
              <a:rPr lang="en-US" sz="2600" b="1" i="1" dirty="0" smtClean="0">
                <a:solidFill>
                  <a:srgbClr val="C00000"/>
                </a:solidFill>
                <a:latin typeface="Balaram"/>
              </a:rPr>
              <a:t>And from that time, not only did he himself become very dear to the </a:t>
            </a:r>
            <a:r>
              <a:rPr lang="en-US" sz="2600" b="1" i="1" dirty="0" err="1" smtClean="0">
                <a:solidFill>
                  <a:srgbClr val="C00000"/>
                </a:solidFill>
                <a:latin typeface="Balaram"/>
              </a:rPr>
              <a:t>visnu-janas</a:t>
            </a:r>
            <a:r>
              <a:rPr lang="en-US" sz="2600" b="1" i="1" dirty="0" smtClean="0">
                <a:solidFill>
                  <a:srgbClr val="C00000"/>
                </a:solidFill>
                <a:latin typeface="Balaram"/>
              </a:rPr>
              <a:t>, or the devotees of the Lord, but also the </a:t>
            </a:r>
            <a:r>
              <a:rPr lang="en-US" sz="2600" b="1" i="1" dirty="0" err="1" smtClean="0">
                <a:solidFill>
                  <a:srgbClr val="C00000"/>
                </a:solidFill>
                <a:latin typeface="Balaram"/>
              </a:rPr>
              <a:t>visnu-janas</a:t>
            </a:r>
            <a:r>
              <a:rPr lang="en-US" sz="2600" b="1" i="1" dirty="0" smtClean="0">
                <a:solidFill>
                  <a:srgbClr val="C00000"/>
                </a:solidFill>
                <a:latin typeface="Balaram"/>
              </a:rPr>
              <a:t> became very dear to him. </a:t>
            </a:r>
          </a:p>
          <a:p>
            <a:r>
              <a:rPr lang="en-US" sz="2600" b="1" i="1" dirty="0" smtClean="0">
                <a:solidFill>
                  <a:srgbClr val="0070C0"/>
                </a:solidFill>
                <a:latin typeface="Balaram"/>
              </a:rPr>
              <a:t>The devotees of the Lord, who do not wish to kill the individuality of the living entities and desire to become personal servitors of the Lord. They do not like the </a:t>
            </a:r>
            <a:r>
              <a:rPr lang="en-US" sz="2600" b="1" i="1" dirty="0" err="1" smtClean="0">
                <a:solidFill>
                  <a:srgbClr val="0070C0"/>
                </a:solidFill>
                <a:latin typeface="Balaram"/>
              </a:rPr>
              <a:t>impersonalists</a:t>
            </a:r>
            <a:r>
              <a:rPr lang="en-US" sz="2600" b="1" i="1" dirty="0" smtClean="0">
                <a:solidFill>
                  <a:srgbClr val="0070C0"/>
                </a:solidFill>
                <a:latin typeface="Balaram"/>
              </a:rPr>
              <a:t>. Similarly the </a:t>
            </a:r>
            <a:r>
              <a:rPr lang="en-US" sz="2600" b="1" i="1" dirty="0" err="1" smtClean="0">
                <a:solidFill>
                  <a:srgbClr val="0070C0"/>
                </a:solidFill>
                <a:latin typeface="Balaram"/>
              </a:rPr>
              <a:t>impersonalists</a:t>
            </a:r>
            <a:r>
              <a:rPr lang="en-US" sz="2600" b="1" i="1" dirty="0" smtClean="0">
                <a:solidFill>
                  <a:srgbClr val="0070C0"/>
                </a:solidFill>
                <a:latin typeface="Balaram"/>
              </a:rPr>
              <a:t>, who desire to become one with the Supreme, are unable to evaluate the devotees of the Lord.</a:t>
            </a:r>
          </a:p>
          <a:p>
            <a:r>
              <a:rPr lang="it-IT" sz="2600" b="1" i="1" dirty="0" smtClean="0">
                <a:solidFill>
                  <a:srgbClr val="C00000"/>
                </a:solidFill>
                <a:latin typeface="Balaram"/>
              </a:rPr>
              <a:t>It appears that Srila Sukadeva Gosvami also had </a:t>
            </a:r>
            <a:r>
              <a:rPr lang="en-US" sz="2600" b="1" i="1" dirty="0" smtClean="0">
                <a:solidFill>
                  <a:srgbClr val="C00000"/>
                </a:solidFill>
                <a:latin typeface="Balaram"/>
              </a:rPr>
              <a:t>no liking for the devotees because he was an </a:t>
            </a:r>
            <a:r>
              <a:rPr lang="en-US" sz="2600" b="1" i="1" dirty="0" err="1" smtClean="0">
                <a:solidFill>
                  <a:srgbClr val="C00000"/>
                </a:solidFill>
                <a:latin typeface="Balaram"/>
              </a:rPr>
              <a:t>impersonalist</a:t>
            </a:r>
            <a:r>
              <a:rPr lang="en-US" sz="2600" b="1" i="1" dirty="0" smtClean="0">
                <a:solidFill>
                  <a:srgbClr val="C00000"/>
                </a:solidFill>
                <a:latin typeface="Balaram"/>
              </a:rPr>
              <a:t>. But since he himself became a saturated devotee, he desired always the transcendental association of the </a:t>
            </a:r>
            <a:r>
              <a:rPr lang="en-US" sz="2600" b="1" i="1" dirty="0" err="1" smtClean="0">
                <a:solidFill>
                  <a:srgbClr val="C00000"/>
                </a:solidFill>
                <a:latin typeface="Balaram"/>
              </a:rPr>
              <a:t>visnujanas</a:t>
            </a:r>
            <a:r>
              <a:rPr lang="en-US" sz="2600" b="1" i="1" dirty="0" smtClean="0">
                <a:solidFill>
                  <a:srgbClr val="C00000"/>
                </a:solidFill>
                <a:latin typeface="Balaram"/>
              </a:rPr>
              <a:t>, and the </a:t>
            </a:r>
            <a:r>
              <a:rPr lang="en-US" sz="2600" b="1" i="1" dirty="0" err="1" smtClean="0">
                <a:solidFill>
                  <a:srgbClr val="C00000"/>
                </a:solidFill>
                <a:latin typeface="Balaram"/>
              </a:rPr>
              <a:t>visnu-janas</a:t>
            </a:r>
            <a:r>
              <a:rPr lang="en-US" sz="2600" b="1" i="1" dirty="0" smtClean="0">
                <a:solidFill>
                  <a:srgbClr val="C00000"/>
                </a:solidFill>
                <a:latin typeface="Balaram"/>
              </a:rPr>
              <a:t> also liked his association, since he became a personal </a:t>
            </a:r>
            <a:r>
              <a:rPr lang="en-US" sz="2600" b="1" i="1" dirty="0" err="1" smtClean="0">
                <a:solidFill>
                  <a:srgbClr val="C00000"/>
                </a:solidFill>
                <a:latin typeface="Balaram"/>
              </a:rPr>
              <a:t>Bhagavata</a:t>
            </a:r>
            <a:r>
              <a:rPr lang="en-US" sz="2600" b="1" i="1" dirty="0" smtClean="0">
                <a:solidFill>
                  <a:srgbClr val="C00000"/>
                </a:solidFill>
                <a:latin typeface="Balaram"/>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352800"/>
          </a:xfrm>
        </p:spPr>
        <p:txBody>
          <a:bodyPr>
            <a:norm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1.7.12]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latin typeface="Balaram"/>
              </a:rPr>
              <a:t> </a:t>
            </a:r>
            <a:r>
              <a:rPr lang="en-US" sz="4000" dirty="0" err="1" smtClean="0">
                <a:solidFill>
                  <a:srgbClr val="00B050"/>
                </a:solidFill>
                <a:latin typeface="Balaram"/>
              </a:rPr>
              <a:t>pariksito</a:t>
            </a:r>
            <a:r>
              <a:rPr lang="en-US" sz="4000" dirty="0" smtClean="0">
                <a:solidFill>
                  <a:srgbClr val="00B050"/>
                </a:solidFill>
                <a:latin typeface="Balaram"/>
              </a:rPr>
              <a:t> '</a:t>
            </a:r>
            <a:r>
              <a:rPr lang="en-US" sz="4000" dirty="0" err="1" smtClean="0">
                <a:solidFill>
                  <a:srgbClr val="00B050"/>
                </a:solidFill>
                <a:latin typeface="Balaram"/>
              </a:rPr>
              <a:t>tha</a:t>
            </a:r>
            <a:r>
              <a:rPr lang="en-US" sz="4000" dirty="0" smtClean="0">
                <a:solidFill>
                  <a:srgbClr val="00B050"/>
                </a:solidFill>
                <a:latin typeface="Balaram"/>
              </a:rPr>
              <a:t> </a:t>
            </a:r>
            <a:r>
              <a:rPr lang="en-US" sz="4000" dirty="0" err="1" smtClean="0">
                <a:solidFill>
                  <a:srgbClr val="00B050"/>
                </a:solidFill>
                <a:latin typeface="Balaram"/>
              </a:rPr>
              <a:t>rajarser</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janma</a:t>
            </a:r>
            <a:r>
              <a:rPr lang="en-US" sz="4000" dirty="0" smtClean="0">
                <a:solidFill>
                  <a:srgbClr val="00B050"/>
                </a:solidFill>
                <a:latin typeface="Balaram"/>
              </a:rPr>
              <a:t>-karma-</a:t>
            </a:r>
            <a:r>
              <a:rPr lang="en-US" sz="4000" dirty="0" err="1" smtClean="0">
                <a:solidFill>
                  <a:srgbClr val="00B050"/>
                </a:solidFill>
                <a:latin typeface="Balaram"/>
              </a:rPr>
              <a:t>vilapanam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samstham</a:t>
            </a:r>
            <a:r>
              <a:rPr lang="en-US" sz="4000" dirty="0" smtClean="0">
                <a:solidFill>
                  <a:srgbClr val="00B050"/>
                </a:solidFill>
                <a:latin typeface="Balaram"/>
              </a:rPr>
              <a:t> ca </a:t>
            </a:r>
            <a:r>
              <a:rPr lang="en-US" sz="4000" dirty="0" err="1" smtClean="0">
                <a:solidFill>
                  <a:srgbClr val="00B050"/>
                </a:solidFill>
                <a:latin typeface="Balaram"/>
              </a:rPr>
              <a:t>pandu-putranam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vaksye</a:t>
            </a:r>
            <a:r>
              <a:rPr lang="en-US" sz="4000" dirty="0" smtClean="0">
                <a:solidFill>
                  <a:srgbClr val="00B050"/>
                </a:solidFill>
                <a:latin typeface="Balaram"/>
              </a:rPr>
              <a:t> </a:t>
            </a:r>
            <a:r>
              <a:rPr lang="en-US" sz="4000" dirty="0" err="1" smtClean="0">
                <a:solidFill>
                  <a:srgbClr val="00B050"/>
                </a:solidFill>
                <a:latin typeface="Balaram"/>
              </a:rPr>
              <a:t>krsna-kathodayam</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143000" y="3429000"/>
            <a:ext cx="7848600" cy="3429000"/>
          </a:xfrm>
        </p:spPr>
        <p:txBody>
          <a:bodyPr>
            <a:noAutofit/>
          </a:bodyPr>
          <a:lstStyle/>
          <a:p>
            <a:pPr>
              <a:spcBef>
                <a:spcPts val="0"/>
              </a:spcBef>
              <a:buNone/>
            </a:pPr>
            <a:r>
              <a:rPr lang="en-US" sz="3600" b="1" i="1" dirty="0" smtClean="0">
                <a:solidFill>
                  <a:srgbClr val="0070C0"/>
                </a:solidFill>
                <a:latin typeface="Balaram"/>
              </a:rPr>
              <a:t>Suta </a:t>
            </a:r>
            <a:r>
              <a:rPr lang="en-US" sz="3600" b="1" i="1" dirty="0" err="1" smtClean="0">
                <a:solidFill>
                  <a:srgbClr val="0070C0"/>
                </a:solidFill>
                <a:latin typeface="Balaram"/>
              </a:rPr>
              <a:t>Gosvami</a:t>
            </a:r>
            <a:r>
              <a:rPr lang="en-US" sz="3600" b="1" i="1" dirty="0" smtClean="0">
                <a:solidFill>
                  <a:srgbClr val="0070C0"/>
                </a:solidFill>
                <a:latin typeface="Balaram"/>
              </a:rPr>
              <a:t> thus addressed the </a:t>
            </a:r>
            <a:r>
              <a:rPr lang="en-US" sz="3600" b="1" i="1" dirty="0" err="1" smtClean="0">
                <a:solidFill>
                  <a:srgbClr val="0070C0"/>
                </a:solidFill>
                <a:latin typeface="Balaram"/>
              </a:rPr>
              <a:t>rsis</a:t>
            </a:r>
            <a:r>
              <a:rPr lang="en-US" sz="3600" b="1" i="1" dirty="0" smtClean="0">
                <a:solidFill>
                  <a:srgbClr val="0070C0"/>
                </a:solidFill>
                <a:latin typeface="Balaram"/>
              </a:rPr>
              <a:t> headed by </a:t>
            </a:r>
            <a:r>
              <a:rPr lang="en-US" sz="3600" b="1" i="1" dirty="0" err="1" smtClean="0">
                <a:solidFill>
                  <a:srgbClr val="0070C0"/>
                </a:solidFill>
                <a:latin typeface="Balaram"/>
              </a:rPr>
              <a:t>Saunaka</a:t>
            </a:r>
            <a:r>
              <a:rPr lang="en-US" sz="3600" b="1" i="1" dirty="0" smtClean="0">
                <a:solidFill>
                  <a:srgbClr val="0070C0"/>
                </a:solidFill>
                <a:latin typeface="Balaram"/>
              </a:rPr>
              <a:t>: Now I shall begin the transcendental narration of the Lord Sri </a:t>
            </a:r>
            <a:r>
              <a:rPr lang="en-US" sz="3600" b="1" i="1" dirty="0" err="1" smtClean="0">
                <a:solidFill>
                  <a:srgbClr val="0070C0"/>
                </a:solidFill>
                <a:latin typeface="Balaram"/>
              </a:rPr>
              <a:t>Krsna</a:t>
            </a:r>
            <a:r>
              <a:rPr lang="en-US" sz="3600" b="1" i="1" dirty="0" smtClean="0">
                <a:solidFill>
                  <a:srgbClr val="0070C0"/>
                </a:solidFill>
                <a:latin typeface="Balaram"/>
              </a:rPr>
              <a:t> and topics of the birth, activities and deliverance of King </a:t>
            </a:r>
            <a:r>
              <a:rPr lang="en-US" sz="3600" b="1" i="1" dirty="0" err="1" smtClean="0">
                <a:solidFill>
                  <a:srgbClr val="0070C0"/>
                </a:solidFill>
                <a:latin typeface="Balaram"/>
              </a:rPr>
              <a:t>Pariksit</a:t>
            </a:r>
            <a:r>
              <a:rPr lang="en-US" sz="3600" b="1" i="1" dirty="0" smtClean="0">
                <a:solidFill>
                  <a:srgbClr val="0070C0"/>
                </a:solidFill>
                <a:latin typeface="Balaram"/>
              </a:rPr>
              <a:t>, the sage amongst kings, as well as topics of the renunciation of the worldly order by the  sons of </a:t>
            </a:r>
            <a:r>
              <a:rPr lang="en-US" sz="3600" b="1" i="1" dirty="0" err="1" smtClean="0">
                <a:solidFill>
                  <a:srgbClr val="0070C0"/>
                </a:solidFill>
                <a:latin typeface="Balaram"/>
              </a:rPr>
              <a:t>Pandu</a:t>
            </a:r>
            <a:r>
              <a:rPr lang="en-US" sz="3600" b="1" i="1" dirty="0" smtClean="0">
                <a:solidFill>
                  <a:srgbClr val="0070C0"/>
                </a:solidFill>
                <a:latin typeface="Balaram"/>
              </a:rPr>
              <a:t>.</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85800"/>
          </a:xfrm>
        </p:spPr>
        <p:txBody>
          <a:bodyPr>
            <a:normAutofit fontScale="90000"/>
          </a:bodyPr>
          <a:lstStyle/>
          <a:p>
            <a:pPr algn="ctr"/>
            <a:r>
              <a:rPr lang="en-US" sz="4400" dirty="0" smtClean="0">
                <a:solidFill>
                  <a:srgbClr val="00B050"/>
                </a:solidFill>
                <a:latin typeface="Balaram" pitchFamily="2" charset="0"/>
                <a:ea typeface="Times New Roman" pitchFamily="18" charset="0"/>
                <a:cs typeface="Tahoma" pitchFamily="34" charset="0"/>
              </a:rPr>
              <a:t/>
            </a:r>
            <a:br>
              <a:rPr lang="en-US" sz="4400" dirty="0" smtClean="0">
                <a:solidFill>
                  <a:srgbClr val="00B050"/>
                </a:solidFill>
                <a:latin typeface="Balaram" pitchFamily="2" charset="0"/>
                <a:ea typeface="Times New Roman" pitchFamily="18" charset="0"/>
                <a:cs typeface="Tahoma" pitchFamily="34" charset="0"/>
              </a:rPr>
            </a:br>
            <a:r>
              <a:rPr lang="en-US" sz="4400" dirty="0" smtClean="0">
                <a:solidFill>
                  <a:srgbClr val="00B050"/>
                </a:solidFill>
                <a:latin typeface="Balaram" pitchFamily="2" charset="0"/>
                <a:ea typeface="Times New Roman" pitchFamily="18" charset="0"/>
                <a:cs typeface="Tahoma" pitchFamily="34" charset="0"/>
              </a:rPr>
              <a:t>SB 1.2.4</a:t>
            </a:r>
            <a:br>
              <a:rPr lang="en-US" sz="4400" dirty="0" smtClean="0">
                <a:solidFill>
                  <a:srgbClr val="00B050"/>
                </a:solidFill>
                <a:latin typeface="Balaram" pitchFamily="2" charset="0"/>
                <a:ea typeface="Times New Roman" pitchFamily="18" charset="0"/>
                <a:cs typeface="Tahoma" pitchFamily="34" charset="0"/>
              </a:rPr>
            </a:br>
            <a:endParaRPr lang="en-US" dirty="0">
              <a:solidFill>
                <a:srgbClr val="00B050"/>
              </a:solidFill>
            </a:endParaRPr>
          </a:p>
        </p:txBody>
      </p:sp>
      <p:sp>
        <p:nvSpPr>
          <p:cNvPr id="3" name="Content Placeholder 2"/>
          <p:cNvSpPr>
            <a:spLocks noGrp="1"/>
          </p:cNvSpPr>
          <p:nvPr>
            <p:ph idx="1"/>
          </p:nvPr>
        </p:nvSpPr>
        <p:spPr>
          <a:xfrm>
            <a:off x="1435608" y="762000"/>
            <a:ext cx="7498080" cy="5486400"/>
          </a:xfrm>
        </p:spPr>
        <p:txBody>
          <a:bodyPr>
            <a:normAutofit lnSpcReduction="10000"/>
          </a:bodyPr>
          <a:lstStyle/>
          <a:p>
            <a:pPr algn="ctr">
              <a:buNone/>
            </a:pP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narayanam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namaskrtyam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caiva</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narottamam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devim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sarasvatim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vyasam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tato</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jayam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udirayet</a:t>
            </a:r>
            <a:endPar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endParaRPr lang="en-US" dirty="0" smtClean="0">
              <a:solidFill>
                <a:schemeClr val="tx2">
                  <a:lumMod val="60000"/>
                  <a:lumOff val="40000"/>
                </a:schemeClr>
              </a:solidFill>
              <a:latin typeface="Balaram" pitchFamily="2" charset="0"/>
              <a:cs typeface="Tahoma" pitchFamily="34" charset="0"/>
            </a:endParaRPr>
          </a:p>
          <a:p>
            <a:pPr algn="ctr">
              <a:buNone/>
            </a:pPr>
            <a:r>
              <a:rPr lang="en-US" b="1" i="1" dirty="0" smtClean="0">
                <a:solidFill>
                  <a:srgbClr val="7030A0"/>
                </a:solidFill>
                <a:latin typeface="Balaram" pitchFamily="2" charset="0"/>
              </a:rPr>
              <a:t>Before reciting this </a:t>
            </a:r>
            <a:r>
              <a:rPr lang="en-US" b="1" i="1" dirty="0" err="1" smtClean="0">
                <a:solidFill>
                  <a:srgbClr val="7030A0"/>
                </a:solidFill>
                <a:latin typeface="Balaram" pitchFamily="2" charset="0"/>
              </a:rPr>
              <a:t>Srimad-Bhagavatam</a:t>
            </a:r>
            <a:r>
              <a:rPr lang="en-US" b="1" i="1" dirty="0" smtClean="0">
                <a:solidFill>
                  <a:srgbClr val="7030A0"/>
                </a:solidFill>
                <a:latin typeface="Balaram" pitchFamily="2" charset="0"/>
              </a:rPr>
              <a:t>, which is the very means of conquest, one should offer respectful obeisances unto the Personality of Godhead, </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unto Nara-</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a:t>
            </a:r>
            <a:r>
              <a:rPr lang="en-US" b="1" i="1" dirty="0" err="1" smtClean="0">
                <a:solidFill>
                  <a:srgbClr val="7030A0"/>
                </a:solidFill>
                <a:latin typeface="Balaram" pitchFamily="2" charset="0"/>
              </a:rPr>
              <a:t>Rsi</a:t>
            </a:r>
            <a:r>
              <a:rPr lang="en-US" b="1" i="1" dirty="0" smtClean="0">
                <a:solidFill>
                  <a:srgbClr val="7030A0"/>
                </a:solidFill>
                <a:latin typeface="Balaram" pitchFamily="2" charset="0"/>
              </a:rPr>
              <a:t>, the </a:t>
            </a:r>
            <a:r>
              <a:rPr lang="en-US" b="1" i="1" dirty="0" err="1" smtClean="0">
                <a:solidFill>
                  <a:srgbClr val="7030A0"/>
                </a:solidFill>
                <a:latin typeface="Balaram" pitchFamily="2" charset="0"/>
              </a:rPr>
              <a:t>supermost</a:t>
            </a:r>
            <a:r>
              <a:rPr lang="en-US" b="1" i="1" dirty="0" smtClean="0">
                <a:solidFill>
                  <a:srgbClr val="7030A0"/>
                </a:solidFill>
                <a:latin typeface="Balaram" pitchFamily="2" charset="0"/>
              </a:rPr>
              <a:t> human being, unto mother </a:t>
            </a:r>
            <a:r>
              <a:rPr lang="en-US" b="1" i="1" dirty="0" err="1" smtClean="0">
                <a:solidFill>
                  <a:srgbClr val="7030A0"/>
                </a:solidFill>
                <a:latin typeface="Balaram" pitchFamily="2" charset="0"/>
              </a:rPr>
              <a:t>Sarasvati</a:t>
            </a:r>
            <a:r>
              <a:rPr lang="en-US" b="1" i="1" dirty="0" smtClean="0">
                <a:solidFill>
                  <a:srgbClr val="7030A0"/>
                </a:solidFill>
                <a:latin typeface="Balaram" pitchFamily="2" charset="0"/>
              </a:rPr>
              <a:t>, the goddess of learning, and unto Srila </a:t>
            </a:r>
            <a:r>
              <a:rPr lang="en-US" b="1" i="1" dirty="0" err="1" smtClean="0">
                <a:solidFill>
                  <a:srgbClr val="7030A0"/>
                </a:solidFill>
                <a:latin typeface="Balaram" pitchFamily="2" charset="0"/>
              </a:rPr>
              <a:t>Vyasadeva</a:t>
            </a:r>
            <a:r>
              <a:rPr lang="en-US" b="1" i="1" dirty="0" smtClean="0">
                <a:solidFill>
                  <a:srgbClr val="7030A0"/>
                </a:solidFill>
                <a:latin typeface="Balaram" pitchFamily="2" charset="0"/>
              </a:rPr>
              <a:t>, the author.</a:t>
            </a:r>
            <a:endParaRPr lang="en-US" dirty="0">
              <a:solidFill>
                <a:srgbClr val="7030A0"/>
              </a:solidFill>
            </a:endParaRPr>
          </a:p>
        </p:txBody>
      </p:sp>
      <p:pic>
        <p:nvPicPr>
          <p:cNvPr id="2053" name="Picture 5" descr="C:\Documents and Settings\bhatt\My Documents\My Pictures\RadhaMadhava_070.jpg"/>
          <p:cNvPicPr>
            <a:picLocks noChangeAspect="1" noChangeArrowheads="1"/>
          </p:cNvPicPr>
          <p:nvPr/>
        </p:nvPicPr>
        <p:blipFill>
          <a:blip r:embed="rId2" cstate="print"/>
          <a:srcRect/>
          <a:stretch>
            <a:fillRect/>
          </a:stretch>
        </p:blipFill>
        <p:spPr bwMode="auto">
          <a:xfrm>
            <a:off x="685800" y="0"/>
            <a:ext cx="2133600"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sz="2800" b="1" i="1" dirty="0" smtClean="0">
                <a:solidFill>
                  <a:srgbClr val="0070C0"/>
                </a:solidFill>
                <a:latin typeface="Balaram"/>
              </a:rPr>
              <a:t>Lord </a:t>
            </a:r>
            <a:r>
              <a:rPr lang="en-US" sz="2800" b="1" i="1" dirty="0" err="1" smtClean="0">
                <a:solidFill>
                  <a:srgbClr val="0070C0"/>
                </a:solidFill>
                <a:latin typeface="Balaram"/>
              </a:rPr>
              <a:t>Krsna</a:t>
            </a:r>
            <a:r>
              <a:rPr lang="en-US" sz="2800" b="1" i="1" dirty="0" smtClean="0">
                <a:solidFill>
                  <a:srgbClr val="0070C0"/>
                </a:solidFill>
                <a:latin typeface="Balaram"/>
              </a:rPr>
              <a:t> is so kind to the fallen souls that He personally incarnates Himself amongst the different kinds of living entities and takes part with them in daily activities.</a:t>
            </a:r>
          </a:p>
          <a:p>
            <a:r>
              <a:rPr lang="en-US" sz="2800" b="1" i="1" dirty="0" smtClean="0">
                <a:solidFill>
                  <a:srgbClr val="C00000"/>
                </a:solidFill>
                <a:latin typeface="Balaram"/>
              </a:rPr>
              <a:t>Without </a:t>
            </a:r>
            <a:r>
              <a:rPr lang="en-US" sz="2800" b="1" i="1" dirty="0" err="1" smtClean="0">
                <a:solidFill>
                  <a:srgbClr val="C00000"/>
                </a:solidFill>
                <a:latin typeface="Balaram"/>
              </a:rPr>
              <a:t>Krsna</a:t>
            </a:r>
            <a:r>
              <a:rPr lang="en-US" sz="2800" b="1" i="1" dirty="0" smtClean="0">
                <a:solidFill>
                  <a:srgbClr val="C00000"/>
                </a:solidFill>
                <a:latin typeface="Balaram"/>
              </a:rPr>
              <a:t>, all the supplementary literatures like the </a:t>
            </a:r>
            <a:r>
              <a:rPr lang="en-US" sz="2800" b="1" i="1" dirty="0" err="1" smtClean="0">
                <a:solidFill>
                  <a:srgbClr val="C00000"/>
                </a:solidFill>
                <a:latin typeface="Balaram"/>
              </a:rPr>
              <a:t>Puranas</a:t>
            </a:r>
            <a:r>
              <a:rPr lang="en-US" sz="2800" b="1" i="1" dirty="0" smtClean="0">
                <a:solidFill>
                  <a:srgbClr val="C00000"/>
                </a:solidFill>
                <a:latin typeface="Balaram"/>
              </a:rPr>
              <a:t> and Mahabharata are simply stories or historical facts. But with </a:t>
            </a:r>
            <a:r>
              <a:rPr lang="en-US" sz="2800" b="1" i="1" dirty="0" err="1" smtClean="0">
                <a:solidFill>
                  <a:srgbClr val="C00000"/>
                </a:solidFill>
                <a:latin typeface="Balaram"/>
              </a:rPr>
              <a:t>Krsna</a:t>
            </a:r>
            <a:r>
              <a:rPr lang="en-US" sz="2800" b="1" i="1" dirty="0" smtClean="0">
                <a:solidFill>
                  <a:srgbClr val="C00000"/>
                </a:solidFill>
                <a:latin typeface="Balaram"/>
              </a:rPr>
              <a:t> they become transcendental, and when we hear of them we at once become transcendentally related with the Lord. </a:t>
            </a:r>
          </a:p>
          <a:p>
            <a:r>
              <a:rPr lang="en-US" sz="2800" b="1" i="1" dirty="0" err="1" smtClean="0">
                <a:solidFill>
                  <a:srgbClr val="0070C0"/>
                </a:solidFill>
                <a:latin typeface="Balaram"/>
              </a:rPr>
              <a:t>Krsna</a:t>
            </a:r>
            <a:r>
              <a:rPr lang="en-US" sz="2800" b="1" i="1" dirty="0" smtClean="0">
                <a:solidFill>
                  <a:srgbClr val="0070C0"/>
                </a:solidFill>
                <a:latin typeface="Balaram"/>
              </a:rPr>
              <a:t> and His pure devotees like the </a:t>
            </a:r>
            <a:r>
              <a:rPr lang="en-US" sz="2800" b="1" i="1" dirty="0" err="1" smtClean="0">
                <a:solidFill>
                  <a:srgbClr val="0070C0"/>
                </a:solidFill>
                <a:latin typeface="Balaram"/>
              </a:rPr>
              <a:t>Pandavas</a:t>
            </a:r>
            <a:r>
              <a:rPr lang="en-US" sz="2800" b="1" i="1" dirty="0" smtClean="0">
                <a:solidFill>
                  <a:srgbClr val="0070C0"/>
                </a:solidFill>
                <a:latin typeface="Balaram"/>
              </a:rPr>
              <a:t> are on the same plane. </a:t>
            </a:r>
            <a:r>
              <a:rPr lang="en-US" sz="2800" b="1" i="1" dirty="0" err="1" smtClean="0">
                <a:solidFill>
                  <a:srgbClr val="0070C0"/>
                </a:solidFill>
                <a:latin typeface="Balaram"/>
              </a:rPr>
              <a:t>Krsna</a:t>
            </a:r>
            <a:r>
              <a:rPr lang="en-US" sz="2800" b="1" i="1" dirty="0" smtClean="0">
                <a:solidFill>
                  <a:srgbClr val="0070C0"/>
                </a:solidFill>
                <a:latin typeface="Balaram"/>
              </a:rPr>
              <a:t> is not without His devotees of all the </a:t>
            </a:r>
            <a:r>
              <a:rPr lang="en-US" sz="2800" b="1" i="1" dirty="0" err="1" smtClean="0">
                <a:solidFill>
                  <a:srgbClr val="0070C0"/>
                </a:solidFill>
                <a:latin typeface="Balaram"/>
              </a:rPr>
              <a:t>rasas</a:t>
            </a:r>
            <a:r>
              <a:rPr lang="en-US" sz="2800" b="1" i="1" dirty="0" smtClean="0">
                <a:solidFill>
                  <a:srgbClr val="0070C0"/>
                </a:solidFill>
                <a:latin typeface="Balaram"/>
              </a:rPr>
              <a:t>, and the pure devotees like the </a:t>
            </a:r>
            <a:r>
              <a:rPr lang="en-US" sz="2800" b="1" i="1" dirty="0" err="1" smtClean="0">
                <a:solidFill>
                  <a:srgbClr val="0070C0"/>
                </a:solidFill>
                <a:latin typeface="Balaram"/>
              </a:rPr>
              <a:t>Pandavas</a:t>
            </a:r>
            <a:r>
              <a:rPr lang="en-US" sz="2800" b="1" i="1" dirty="0" smtClean="0">
                <a:solidFill>
                  <a:srgbClr val="0070C0"/>
                </a:solidFill>
                <a:latin typeface="Balaram"/>
              </a:rPr>
              <a:t> are not without </a:t>
            </a:r>
            <a:r>
              <a:rPr lang="en-US" sz="2800" b="1" i="1" dirty="0" err="1" smtClean="0">
                <a:solidFill>
                  <a:srgbClr val="0070C0"/>
                </a:solidFill>
                <a:latin typeface="Balaram"/>
              </a:rPr>
              <a:t>Krsna</a:t>
            </a:r>
            <a:r>
              <a:rPr lang="en-US" sz="2800" b="1" i="1" dirty="0" smtClean="0">
                <a:solidFill>
                  <a:srgbClr val="0070C0"/>
                </a:solidFill>
                <a:latin typeface="Balaram"/>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990600"/>
          <a:ext cx="749808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pPr>
              <a:buNone/>
            </a:pPr>
            <a:r>
              <a:rPr lang="en-US" sz="3600" dirty="0" smtClean="0">
                <a:solidFill>
                  <a:srgbClr val="0070C0"/>
                </a:solidFill>
                <a:latin typeface="Balaram"/>
              </a:rPr>
              <a:t>So </a:t>
            </a:r>
            <a:r>
              <a:rPr lang="en-US" sz="3600" dirty="0" err="1" smtClean="0">
                <a:solidFill>
                  <a:srgbClr val="0070C0"/>
                </a:solidFill>
                <a:latin typeface="Balaram"/>
              </a:rPr>
              <a:t>Srimad-Bhagavatam</a:t>
            </a:r>
            <a:r>
              <a:rPr lang="en-US" sz="3600" dirty="0" smtClean="0">
                <a:solidFill>
                  <a:srgbClr val="0070C0"/>
                </a:solidFill>
                <a:latin typeface="Balaram"/>
              </a:rPr>
              <a:t> is </a:t>
            </a:r>
            <a:r>
              <a:rPr lang="en-US" sz="3600" dirty="0" err="1" smtClean="0">
                <a:solidFill>
                  <a:srgbClr val="0070C0"/>
                </a:solidFill>
                <a:latin typeface="Balaram"/>
              </a:rPr>
              <a:t>amalam</a:t>
            </a:r>
            <a:r>
              <a:rPr lang="en-US" sz="3600" dirty="0" smtClean="0">
                <a:solidFill>
                  <a:srgbClr val="0070C0"/>
                </a:solidFill>
                <a:latin typeface="Balaram"/>
              </a:rPr>
              <a:t> </a:t>
            </a:r>
            <a:r>
              <a:rPr lang="en-US" sz="3600" dirty="0" err="1" smtClean="0">
                <a:solidFill>
                  <a:srgbClr val="0070C0"/>
                </a:solidFill>
                <a:latin typeface="Balaram"/>
              </a:rPr>
              <a:t>puranam</a:t>
            </a:r>
            <a:r>
              <a:rPr lang="en-US" sz="3600" dirty="0" smtClean="0">
                <a:solidFill>
                  <a:srgbClr val="0070C0"/>
                </a:solidFill>
                <a:latin typeface="Balaram"/>
              </a:rPr>
              <a:t>. </a:t>
            </a:r>
            <a:r>
              <a:rPr lang="en-US" sz="3600" dirty="0" err="1" smtClean="0">
                <a:solidFill>
                  <a:srgbClr val="0070C0"/>
                </a:solidFill>
                <a:latin typeface="Balaram"/>
              </a:rPr>
              <a:t>Amalam</a:t>
            </a:r>
            <a:r>
              <a:rPr lang="en-US" sz="3600" dirty="0" smtClean="0">
                <a:solidFill>
                  <a:srgbClr val="0070C0"/>
                </a:solidFill>
                <a:latin typeface="Balaram"/>
              </a:rPr>
              <a:t>. Mala means dirty things and </a:t>
            </a:r>
            <a:r>
              <a:rPr lang="en-US" sz="3600" dirty="0" err="1" smtClean="0">
                <a:solidFill>
                  <a:srgbClr val="0070C0"/>
                </a:solidFill>
                <a:latin typeface="Balaram"/>
              </a:rPr>
              <a:t>amalam</a:t>
            </a:r>
            <a:r>
              <a:rPr lang="en-US" sz="3600" dirty="0" smtClean="0">
                <a:solidFill>
                  <a:srgbClr val="0070C0"/>
                </a:solidFill>
                <a:latin typeface="Balaram"/>
              </a:rPr>
              <a:t> means without any dirty things. What is that dirty things? The dirty things means the material modes of nature -- </a:t>
            </a:r>
            <a:r>
              <a:rPr lang="en-US" sz="3600" dirty="0" err="1" smtClean="0">
                <a:solidFill>
                  <a:srgbClr val="0070C0"/>
                </a:solidFill>
                <a:latin typeface="Balaram"/>
              </a:rPr>
              <a:t>sattva-guna</a:t>
            </a:r>
            <a:r>
              <a:rPr lang="en-US" sz="3600" dirty="0" smtClean="0">
                <a:solidFill>
                  <a:srgbClr val="0070C0"/>
                </a:solidFill>
                <a:latin typeface="Balaram"/>
              </a:rPr>
              <a:t>, </a:t>
            </a:r>
            <a:r>
              <a:rPr lang="en-US" sz="3600" dirty="0" err="1" smtClean="0">
                <a:solidFill>
                  <a:srgbClr val="0070C0"/>
                </a:solidFill>
                <a:latin typeface="Balaram"/>
              </a:rPr>
              <a:t>rajo-guna</a:t>
            </a:r>
            <a:r>
              <a:rPr lang="en-US" sz="3600" dirty="0" smtClean="0">
                <a:solidFill>
                  <a:srgbClr val="0070C0"/>
                </a:solidFill>
                <a:latin typeface="Balaram"/>
              </a:rPr>
              <a:t>, </a:t>
            </a:r>
            <a:r>
              <a:rPr lang="en-US" sz="3600" dirty="0" err="1" smtClean="0">
                <a:solidFill>
                  <a:srgbClr val="0070C0"/>
                </a:solidFill>
                <a:latin typeface="Balaram"/>
              </a:rPr>
              <a:t>tamo-guna</a:t>
            </a:r>
            <a:r>
              <a:rPr lang="en-US" sz="3600" dirty="0" smtClean="0">
                <a:solidFill>
                  <a:srgbClr val="0070C0"/>
                </a:solidFill>
                <a:latin typeface="Balaram"/>
              </a:rPr>
              <a:t>. Because it is material it is called mala, dirty. And </a:t>
            </a:r>
            <a:r>
              <a:rPr lang="en-US" sz="3600" dirty="0" err="1" smtClean="0">
                <a:solidFill>
                  <a:srgbClr val="0070C0"/>
                </a:solidFill>
                <a:latin typeface="Balaram"/>
              </a:rPr>
              <a:t>Srimad-Bhagavatam</a:t>
            </a:r>
            <a:r>
              <a:rPr lang="en-US" sz="3600" dirty="0" smtClean="0">
                <a:solidFill>
                  <a:srgbClr val="0070C0"/>
                </a:solidFill>
                <a:latin typeface="Balaram"/>
              </a:rPr>
              <a:t>: </a:t>
            </a:r>
            <a:r>
              <a:rPr lang="en-US" sz="3600" dirty="0" err="1" smtClean="0">
                <a:solidFill>
                  <a:srgbClr val="0070C0"/>
                </a:solidFill>
                <a:latin typeface="Balaram"/>
              </a:rPr>
              <a:t>amalam</a:t>
            </a:r>
            <a:r>
              <a:rPr lang="en-US" sz="3600" dirty="0" smtClean="0">
                <a:solidFill>
                  <a:srgbClr val="0070C0"/>
                </a:solidFill>
                <a:latin typeface="Balaram"/>
              </a:rPr>
              <a:t>, without any material contamination, because simply narration of </a:t>
            </a:r>
            <a:r>
              <a:rPr lang="en-US" sz="3600" dirty="0" err="1" smtClean="0">
                <a:solidFill>
                  <a:srgbClr val="0070C0"/>
                </a:solidFill>
                <a:latin typeface="Balaram"/>
              </a:rPr>
              <a:t>Bhagavan</a:t>
            </a:r>
            <a:r>
              <a:rPr lang="en-US" sz="3600" dirty="0" smtClean="0">
                <a:solidFill>
                  <a:srgbClr val="0070C0"/>
                </a:solidFill>
                <a:latin typeface="Balaram"/>
              </a:rPr>
              <a:t> and </a:t>
            </a:r>
            <a:r>
              <a:rPr lang="en-US" sz="3600" dirty="0" err="1" smtClean="0">
                <a:solidFill>
                  <a:srgbClr val="0070C0"/>
                </a:solidFill>
                <a:latin typeface="Balaram"/>
              </a:rPr>
              <a:t>Bhagavan's</a:t>
            </a:r>
            <a:r>
              <a:rPr lang="en-US" sz="3600" dirty="0" smtClean="0">
                <a:solidFill>
                  <a:srgbClr val="0070C0"/>
                </a:solidFill>
                <a:latin typeface="Balaram"/>
              </a:rPr>
              <a:t> devotees. </a:t>
            </a:r>
            <a:r>
              <a:rPr lang="en-US" sz="3600" dirty="0" err="1" smtClean="0">
                <a:solidFill>
                  <a:srgbClr val="0070C0"/>
                </a:solidFill>
                <a:latin typeface="Balaram"/>
              </a:rPr>
              <a:t>Bhagavata</a:t>
            </a:r>
            <a:r>
              <a:rPr lang="en-US" sz="3600" dirty="0" smtClean="0">
                <a:solidFill>
                  <a:srgbClr val="0070C0"/>
                </a:solidFill>
                <a:latin typeface="Balaram"/>
              </a:rPr>
              <a:t>, </a:t>
            </a:r>
            <a:r>
              <a:rPr lang="en-US" sz="3600" dirty="0" err="1" smtClean="0">
                <a:solidFill>
                  <a:srgbClr val="0070C0"/>
                </a:solidFill>
                <a:latin typeface="Balaram"/>
              </a:rPr>
              <a:t>bhakta</a:t>
            </a:r>
            <a:r>
              <a:rPr lang="en-US" sz="3600" dirty="0" smtClean="0">
                <a:solidFill>
                  <a:srgbClr val="0070C0"/>
                </a:solidFill>
                <a:latin typeface="Balaram"/>
              </a:rPr>
              <a:t>. Therefore it is named </a:t>
            </a:r>
            <a:r>
              <a:rPr lang="en-US" sz="3600" dirty="0" err="1" smtClean="0">
                <a:solidFill>
                  <a:srgbClr val="0070C0"/>
                </a:solidFill>
                <a:latin typeface="Balaram"/>
              </a:rPr>
              <a:t>Bhagavatam</a:t>
            </a:r>
            <a:r>
              <a:rPr lang="en-US" sz="3600" dirty="0" smtClean="0">
                <a:solidFill>
                  <a:srgbClr val="0070C0"/>
                </a:solidFill>
                <a:latin typeface="Balaram"/>
              </a:rPr>
              <a:t>: dealings between the Supreme Personality of Godhead and His devotees. </a:t>
            </a:r>
            <a:r>
              <a:rPr lang="en-US" sz="3600" dirty="0" err="1" smtClean="0">
                <a:solidFill>
                  <a:srgbClr val="0070C0"/>
                </a:solidFill>
                <a:latin typeface="Balaram"/>
              </a:rPr>
              <a:t>Srimad-Bhagavatam</a:t>
            </a:r>
            <a:r>
              <a:rPr lang="en-US" sz="3600" dirty="0" smtClean="0">
                <a:solidFill>
                  <a:srgbClr val="0070C0"/>
                </a:solidFill>
                <a:latin typeface="Balaram"/>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pPr>
              <a:buNone/>
            </a:pPr>
            <a:r>
              <a:rPr lang="en-US" dirty="0" smtClean="0">
                <a:solidFill>
                  <a:srgbClr val="C00000"/>
                </a:solidFill>
                <a:latin typeface="Balaram"/>
              </a:rPr>
              <a:t>You cannot make any spiritual progress by simultaneously acting impiously and at the same time... It may... Not it may -- it is sure it will go. But it will go very slow. Just like if you have got dry wood, then the fire ignites very easily. And if you bring wet fuel, it takes time. Of course, as soon as there is fire, the wetness of the fuel will dry. But it will require extra energy. And if you put dry fuel, then it ignites very easily. So in order to keep us dry without being wetted by the impious activities, then spiritual progress will be very quick. We should remember that.  Actually, if we want to be advanced in </a:t>
            </a:r>
            <a:r>
              <a:rPr lang="en-US" dirty="0" err="1" smtClean="0">
                <a:solidFill>
                  <a:srgbClr val="C00000"/>
                </a:solidFill>
                <a:latin typeface="Balaram"/>
              </a:rPr>
              <a:t>Krsna</a:t>
            </a:r>
            <a:r>
              <a:rPr lang="en-US" dirty="0" smtClean="0">
                <a:solidFill>
                  <a:srgbClr val="C00000"/>
                </a:solidFill>
                <a:latin typeface="Balaram"/>
              </a:rPr>
              <a:t> consciousness, it is our duty to keep </a:t>
            </a:r>
            <a:r>
              <a:rPr lang="en-US" dirty="0" err="1" smtClean="0">
                <a:solidFill>
                  <a:srgbClr val="C00000"/>
                </a:solidFill>
                <a:latin typeface="Balaram"/>
              </a:rPr>
              <a:t>ourself</a:t>
            </a:r>
            <a:r>
              <a:rPr lang="en-US" dirty="0" smtClean="0">
                <a:solidFill>
                  <a:srgbClr val="C00000"/>
                </a:solidFill>
                <a:latin typeface="Balaram"/>
              </a:rPr>
              <a:t> dry from material wetness.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886200"/>
          </a:xfrm>
        </p:spPr>
        <p:txBody>
          <a:bodyPr>
            <a:normAutofit fontScale="90000"/>
          </a:bodyPr>
          <a:lstStyle/>
          <a:p>
            <a:pPr algn="ctr"/>
            <a:r>
              <a:rPr lang="en-US" sz="3600" b="1" i="1" dirty="0" smtClean="0">
                <a:solidFill>
                  <a:srgbClr val="00B050"/>
                </a:solidFill>
                <a:effectLst>
                  <a:outerShdw blurRad="38100" dist="38100" dir="2700000" algn="tl">
                    <a:srgbClr val="000000">
                      <a:alpha val="43137"/>
                    </a:srgbClr>
                  </a:outerShdw>
                </a:effectLst>
                <a:latin typeface="Balaram"/>
              </a:rPr>
              <a:t>[SB 1.7.13-14] </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latin typeface="Balaram"/>
              </a:rPr>
              <a:t> </a:t>
            </a:r>
            <a:r>
              <a:rPr lang="en-US" sz="3100" b="1" i="1" dirty="0" err="1" smtClean="0">
                <a:solidFill>
                  <a:srgbClr val="00B050"/>
                </a:solidFill>
                <a:latin typeface="Balaram"/>
              </a:rPr>
              <a:t>yada</a:t>
            </a:r>
            <a:r>
              <a:rPr lang="en-US" sz="3100" b="1" i="1" dirty="0" smtClean="0">
                <a:solidFill>
                  <a:srgbClr val="00B050"/>
                </a:solidFill>
                <a:latin typeface="Balaram"/>
              </a:rPr>
              <a:t> </a:t>
            </a:r>
            <a:r>
              <a:rPr lang="en-US" sz="3100" b="1" i="1" dirty="0" err="1" smtClean="0">
                <a:solidFill>
                  <a:srgbClr val="00B050"/>
                </a:solidFill>
                <a:latin typeface="Balaram"/>
              </a:rPr>
              <a:t>mrdhe</a:t>
            </a:r>
            <a:r>
              <a:rPr lang="en-US" sz="3100" b="1" i="1" dirty="0" smtClean="0">
                <a:solidFill>
                  <a:srgbClr val="00B050"/>
                </a:solidFill>
                <a:latin typeface="Balaram"/>
              </a:rPr>
              <a:t> </a:t>
            </a:r>
            <a:r>
              <a:rPr lang="en-US" sz="3100" b="1" i="1" dirty="0" err="1" smtClean="0">
                <a:solidFill>
                  <a:srgbClr val="00B050"/>
                </a:solidFill>
                <a:latin typeface="Balaram"/>
              </a:rPr>
              <a:t>kaurava-srnjayanam</a:t>
            </a:r>
            <a:r>
              <a:rPr lang="en-US" sz="3100" b="1" i="1" dirty="0" smtClean="0">
                <a:solidFill>
                  <a:srgbClr val="00B050"/>
                </a:solidFill>
                <a:latin typeface="Balaram"/>
              </a:rPr>
              <a:t> </a:t>
            </a:r>
            <a:br>
              <a:rPr lang="en-US" sz="3100" b="1" i="1" dirty="0" smtClean="0">
                <a:solidFill>
                  <a:srgbClr val="00B050"/>
                </a:solidFill>
                <a:latin typeface="Balaram"/>
              </a:rPr>
            </a:br>
            <a:r>
              <a:rPr lang="en-US" sz="3100" b="1" i="1" dirty="0" err="1" smtClean="0">
                <a:solidFill>
                  <a:srgbClr val="00B050"/>
                </a:solidFill>
                <a:latin typeface="Balaram"/>
              </a:rPr>
              <a:t>viresv</a:t>
            </a:r>
            <a:r>
              <a:rPr lang="en-US" sz="3100" b="1" i="1" dirty="0" smtClean="0">
                <a:solidFill>
                  <a:srgbClr val="00B050"/>
                </a:solidFill>
                <a:latin typeface="Balaram"/>
              </a:rPr>
              <a:t> </a:t>
            </a:r>
            <a:r>
              <a:rPr lang="en-US" sz="3100" b="1" i="1" dirty="0" err="1" smtClean="0">
                <a:solidFill>
                  <a:srgbClr val="00B050"/>
                </a:solidFill>
                <a:latin typeface="Balaram"/>
              </a:rPr>
              <a:t>atho</a:t>
            </a:r>
            <a:r>
              <a:rPr lang="en-US" sz="3100" b="1" i="1" dirty="0" smtClean="0">
                <a:solidFill>
                  <a:srgbClr val="00B050"/>
                </a:solidFill>
                <a:latin typeface="Balaram"/>
              </a:rPr>
              <a:t> </a:t>
            </a:r>
            <a:r>
              <a:rPr lang="en-US" sz="3100" b="1" i="1" dirty="0" err="1" smtClean="0">
                <a:solidFill>
                  <a:srgbClr val="00B050"/>
                </a:solidFill>
                <a:latin typeface="Balaram"/>
              </a:rPr>
              <a:t>vira-gatim</a:t>
            </a:r>
            <a:r>
              <a:rPr lang="en-US" sz="3100" b="1" i="1" dirty="0" smtClean="0">
                <a:solidFill>
                  <a:srgbClr val="00B050"/>
                </a:solidFill>
                <a:latin typeface="Balaram"/>
              </a:rPr>
              <a:t> </a:t>
            </a:r>
            <a:r>
              <a:rPr lang="en-US" sz="3100" b="1" i="1" dirty="0" err="1" smtClean="0">
                <a:solidFill>
                  <a:srgbClr val="00B050"/>
                </a:solidFill>
                <a:latin typeface="Balaram"/>
              </a:rPr>
              <a:t>gatesu</a:t>
            </a:r>
            <a:r>
              <a:rPr lang="en-US" sz="3100" b="1" i="1" dirty="0" smtClean="0">
                <a:solidFill>
                  <a:srgbClr val="00B050"/>
                </a:solidFill>
                <a:latin typeface="Balaram"/>
              </a:rPr>
              <a:t/>
            </a:r>
            <a:br>
              <a:rPr lang="en-US" sz="3100" b="1" i="1" dirty="0" smtClean="0">
                <a:solidFill>
                  <a:srgbClr val="00B050"/>
                </a:solidFill>
                <a:latin typeface="Balaram"/>
              </a:rPr>
            </a:br>
            <a:r>
              <a:rPr lang="en-US" sz="3100" b="1" i="1" dirty="0" err="1" smtClean="0">
                <a:solidFill>
                  <a:srgbClr val="00B050"/>
                </a:solidFill>
                <a:latin typeface="Balaram"/>
              </a:rPr>
              <a:t>vrkodaraviddha-gadabhimarsabhagnoru</a:t>
            </a:r>
            <a:r>
              <a:rPr lang="en-US" sz="3100" b="1" i="1" dirty="0" smtClean="0">
                <a:solidFill>
                  <a:srgbClr val="00B050"/>
                </a:solidFill>
                <a:latin typeface="Balaram"/>
              </a:rPr>
              <a:t>-</a:t>
            </a:r>
            <a:br>
              <a:rPr lang="en-US" sz="3100" b="1" i="1" dirty="0" smtClean="0">
                <a:solidFill>
                  <a:srgbClr val="00B050"/>
                </a:solidFill>
                <a:latin typeface="Balaram"/>
              </a:rPr>
            </a:br>
            <a:r>
              <a:rPr lang="en-US" sz="3100" b="1" i="1" dirty="0" err="1" smtClean="0">
                <a:solidFill>
                  <a:srgbClr val="00B050"/>
                </a:solidFill>
                <a:latin typeface="Balaram"/>
              </a:rPr>
              <a:t>dande</a:t>
            </a:r>
            <a:r>
              <a:rPr lang="en-US" sz="3100" b="1" i="1" dirty="0" smtClean="0">
                <a:solidFill>
                  <a:srgbClr val="00B050"/>
                </a:solidFill>
                <a:latin typeface="Balaram"/>
              </a:rPr>
              <a:t> </a:t>
            </a:r>
            <a:r>
              <a:rPr lang="en-US" sz="3100" b="1" i="1" dirty="0" err="1" smtClean="0">
                <a:solidFill>
                  <a:srgbClr val="00B050"/>
                </a:solidFill>
                <a:latin typeface="Balaram"/>
              </a:rPr>
              <a:t>dhrtarastra-putre</a:t>
            </a:r>
            <a:r>
              <a:rPr lang="en-US" sz="3100" b="1" i="1" dirty="0" smtClean="0">
                <a:solidFill>
                  <a:srgbClr val="00B050"/>
                </a:solidFill>
                <a:latin typeface="Balaram"/>
              </a:rPr>
              <a:t/>
            </a:r>
            <a:br>
              <a:rPr lang="en-US" sz="3100" b="1" i="1" dirty="0" smtClean="0">
                <a:solidFill>
                  <a:srgbClr val="00B050"/>
                </a:solidFill>
                <a:latin typeface="Balaram"/>
              </a:rPr>
            </a:br>
            <a:r>
              <a:rPr lang="en-US" sz="3100" b="1" i="1" dirty="0" err="1" smtClean="0">
                <a:solidFill>
                  <a:srgbClr val="00B050"/>
                </a:solidFill>
                <a:latin typeface="Balaram"/>
              </a:rPr>
              <a:t>bhartuh</a:t>
            </a:r>
            <a:r>
              <a:rPr lang="en-US" sz="3100" b="1" i="1" dirty="0" smtClean="0">
                <a:solidFill>
                  <a:srgbClr val="00B050"/>
                </a:solidFill>
                <a:latin typeface="Balaram"/>
              </a:rPr>
              <a:t> </a:t>
            </a:r>
            <a:r>
              <a:rPr lang="en-US" sz="3100" b="1" i="1" dirty="0" err="1" smtClean="0">
                <a:solidFill>
                  <a:srgbClr val="00B050"/>
                </a:solidFill>
                <a:latin typeface="Balaram"/>
              </a:rPr>
              <a:t>priyam</a:t>
            </a:r>
            <a:r>
              <a:rPr lang="en-US" sz="3100" b="1" i="1" dirty="0" smtClean="0">
                <a:solidFill>
                  <a:srgbClr val="00B050"/>
                </a:solidFill>
                <a:latin typeface="Balaram"/>
              </a:rPr>
              <a:t> </a:t>
            </a:r>
            <a:r>
              <a:rPr lang="en-US" sz="3100" b="1" i="1" dirty="0" err="1" smtClean="0">
                <a:solidFill>
                  <a:srgbClr val="00B050"/>
                </a:solidFill>
                <a:latin typeface="Balaram"/>
              </a:rPr>
              <a:t>draunir</a:t>
            </a:r>
            <a:r>
              <a:rPr lang="en-US" sz="3100" b="1" i="1" dirty="0" smtClean="0">
                <a:solidFill>
                  <a:srgbClr val="00B050"/>
                </a:solidFill>
                <a:latin typeface="Balaram"/>
              </a:rPr>
              <a:t> </a:t>
            </a:r>
            <a:r>
              <a:rPr lang="en-US" sz="3100" b="1" i="1" dirty="0" err="1" smtClean="0">
                <a:solidFill>
                  <a:srgbClr val="00B050"/>
                </a:solidFill>
                <a:latin typeface="Balaram"/>
              </a:rPr>
              <a:t>iti</a:t>
            </a:r>
            <a:r>
              <a:rPr lang="en-US" sz="3100" b="1" i="1" dirty="0" smtClean="0">
                <a:solidFill>
                  <a:srgbClr val="00B050"/>
                </a:solidFill>
                <a:latin typeface="Balaram"/>
              </a:rPr>
              <a:t> </a:t>
            </a:r>
            <a:r>
              <a:rPr lang="en-US" sz="3100" b="1" i="1" dirty="0" err="1" smtClean="0">
                <a:solidFill>
                  <a:srgbClr val="00B050"/>
                </a:solidFill>
                <a:latin typeface="Balaram"/>
              </a:rPr>
              <a:t>sma</a:t>
            </a:r>
            <a:r>
              <a:rPr lang="en-US" sz="3100" b="1" i="1" dirty="0" smtClean="0">
                <a:solidFill>
                  <a:srgbClr val="00B050"/>
                </a:solidFill>
                <a:latin typeface="Balaram"/>
              </a:rPr>
              <a:t> </a:t>
            </a:r>
            <a:r>
              <a:rPr lang="en-US" sz="3100" b="1" i="1" dirty="0" err="1" smtClean="0">
                <a:solidFill>
                  <a:srgbClr val="00B050"/>
                </a:solidFill>
                <a:latin typeface="Balaram"/>
              </a:rPr>
              <a:t>pasyan</a:t>
            </a:r>
            <a:r>
              <a:rPr lang="en-US" sz="3100" b="1" i="1" dirty="0" smtClean="0">
                <a:solidFill>
                  <a:srgbClr val="00B050"/>
                </a:solidFill>
                <a:latin typeface="Balaram"/>
              </a:rPr>
              <a:t/>
            </a:r>
            <a:br>
              <a:rPr lang="en-US" sz="3100" b="1" i="1" dirty="0" smtClean="0">
                <a:solidFill>
                  <a:srgbClr val="00B050"/>
                </a:solidFill>
                <a:latin typeface="Balaram"/>
              </a:rPr>
            </a:br>
            <a:r>
              <a:rPr lang="en-US" sz="3100" b="1" i="1" dirty="0" err="1" smtClean="0">
                <a:solidFill>
                  <a:srgbClr val="00B050"/>
                </a:solidFill>
                <a:latin typeface="Balaram"/>
              </a:rPr>
              <a:t>krsna-sutanam</a:t>
            </a:r>
            <a:r>
              <a:rPr lang="en-US" sz="3100" b="1" i="1" dirty="0" smtClean="0">
                <a:solidFill>
                  <a:srgbClr val="00B050"/>
                </a:solidFill>
                <a:latin typeface="Balaram"/>
              </a:rPr>
              <a:t> </a:t>
            </a:r>
            <a:r>
              <a:rPr lang="en-US" sz="3100" b="1" i="1" dirty="0" err="1" smtClean="0">
                <a:solidFill>
                  <a:srgbClr val="00B050"/>
                </a:solidFill>
                <a:latin typeface="Balaram"/>
              </a:rPr>
              <a:t>svapatam</a:t>
            </a:r>
            <a:r>
              <a:rPr lang="en-US" sz="3100" b="1" i="1" dirty="0" smtClean="0">
                <a:solidFill>
                  <a:srgbClr val="00B050"/>
                </a:solidFill>
                <a:latin typeface="Balaram"/>
              </a:rPr>
              <a:t> </a:t>
            </a:r>
            <a:r>
              <a:rPr lang="en-US" sz="3100" b="1" i="1" dirty="0" err="1" smtClean="0">
                <a:solidFill>
                  <a:srgbClr val="00B050"/>
                </a:solidFill>
                <a:latin typeface="Balaram"/>
              </a:rPr>
              <a:t>siramsi</a:t>
            </a:r>
            <a:r>
              <a:rPr lang="en-US" sz="3100" b="1" i="1" dirty="0" smtClean="0">
                <a:solidFill>
                  <a:srgbClr val="00B050"/>
                </a:solidFill>
                <a:latin typeface="Balaram"/>
              </a:rPr>
              <a:t/>
            </a:r>
            <a:br>
              <a:rPr lang="en-US" sz="3100" b="1" i="1" dirty="0" smtClean="0">
                <a:solidFill>
                  <a:srgbClr val="00B050"/>
                </a:solidFill>
                <a:latin typeface="Balaram"/>
              </a:rPr>
            </a:br>
            <a:r>
              <a:rPr lang="en-US" sz="3100" b="1" i="1" dirty="0" err="1" smtClean="0">
                <a:solidFill>
                  <a:srgbClr val="00B050"/>
                </a:solidFill>
                <a:latin typeface="Balaram"/>
              </a:rPr>
              <a:t>upaharad</a:t>
            </a:r>
            <a:r>
              <a:rPr lang="en-US" sz="3100" b="1" i="1" dirty="0" smtClean="0">
                <a:solidFill>
                  <a:srgbClr val="00B050"/>
                </a:solidFill>
                <a:latin typeface="Balaram"/>
              </a:rPr>
              <a:t> </a:t>
            </a:r>
            <a:r>
              <a:rPr lang="en-US" sz="3100" b="1" i="1" dirty="0" err="1" smtClean="0">
                <a:solidFill>
                  <a:srgbClr val="00B050"/>
                </a:solidFill>
                <a:latin typeface="Balaram"/>
              </a:rPr>
              <a:t>vipriyam</a:t>
            </a:r>
            <a:r>
              <a:rPr lang="en-US" sz="3100" b="1" i="1" dirty="0" smtClean="0">
                <a:solidFill>
                  <a:srgbClr val="00B050"/>
                </a:solidFill>
                <a:latin typeface="Balaram"/>
              </a:rPr>
              <a:t> </a:t>
            </a:r>
            <a:r>
              <a:rPr lang="en-US" sz="3100" b="1" i="1" dirty="0" err="1" smtClean="0">
                <a:solidFill>
                  <a:srgbClr val="00B050"/>
                </a:solidFill>
                <a:latin typeface="Balaram"/>
              </a:rPr>
              <a:t>eva</a:t>
            </a:r>
            <a:r>
              <a:rPr lang="en-US" sz="3100" b="1" i="1" dirty="0" smtClean="0">
                <a:solidFill>
                  <a:srgbClr val="00B050"/>
                </a:solidFill>
                <a:latin typeface="Balaram"/>
              </a:rPr>
              <a:t> </a:t>
            </a:r>
            <a:r>
              <a:rPr lang="en-US" sz="3100" b="1" i="1" dirty="0" err="1" smtClean="0">
                <a:solidFill>
                  <a:srgbClr val="00B050"/>
                </a:solidFill>
                <a:latin typeface="Balaram"/>
              </a:rPr>
              <a:t>tasya</a:t>
            </a:r>
            <a:r>
              <a:rPr lang="en-US" sz="3100" b="1" i="1" dirty="0" smtClean="0">
                <a:solidFill>
                  <a:srgbClr val="00B050"/>
                </a:solidFill>
                <a:latin typeface="Balaram"/>
              </a:rPr>
              <a:t/>
            </a:r>
            <a:br>
              <a:rPr lang="en-US" sz="3100" b="1" i="1" dirty="0" smtClean="0">
                <a:solidFill>
                  <a:srgbClr val="00B050"/>
                </a:solidFill>
                <a:latin typeface="Balaram"/>
              </a:rPr>
            </a:br>
            <a:r>
              <a:rPr lang="en-US" sz="3100" b="1" i="1" dirty="0" err="1" smtClean="0">
                <a:solidFill>
                  <a:srgbClr val="00B050"/>
                </a:solidFill>
                <a:latin typeface="Balaram"/>
              </a:rPr>
              <a:t>jugupsitam</a:t>
            </a:r>
            <a:r>
              <a:rPr lang="en-US" sz="3100" b="1" i="1" dirty="0" smtClean="0">
                <a:solidFill>
                  <a:srgbClr val="00B050"/>
                </a:solidFill>
                <a:latin typeface="Balaram"/>
              </a:rPr>
              <a:t> karma </a:t>
            </a:r>
            <a:r>
              <a:rPr lang="en-US" sz="3100" b="1" i="1" dirty="0" err="1" smtClean="0">
                <a:solidFill>
                  <a:srgbClr val="00B050"/>
                </a:solidFill>
                <a:latin typeface="Balaram"/>
              </a:rPr>
              <a:t>vigarhayanti</a:t>
            </a:r>
            <a:endParaRPr lang="en-US" sz="31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990600" y="3810000"/>
            <a:ext cx="8153400" cy="3048000"/>
          </a:xfrm>
        </p:spPr>
        <p:txBody>
          <a:bodyPr>
            <a:noAutofit/>
          </a:bodyPr>
          <a:lstStyle/>
          <a:p>
            <a:pPr marL="0">
              <a:buNone/>
            </a:pPr>
            <a:r>
              <a:rPr lang="en-US" sz="2600" b="1" i="1" dirty="0" smtClean="0">
                <a:solidFill>
                  <a:srgbClr val="0070C0"/>
                </a:solidFill>
                <a:latin typeface="Balaram"/>
              </a:rPr>
              <a:t>When the respective warriors of both camps, namely the </a:t>
            </a:r>
            <a:r>
              <a:rPr lang="en-US" sz="2600" b="1" i="1" dirty="0" err="1" smtClean="0">
                <a:solidFill>
                  <a:srgbClr val="0070C0"/>
                </a:solidFill>
                <a:latin typeface="Balaram"/>
              </a:rPr>
              <a:t>Kauravas</a:t>
            </a:r>
            <a:r>
              <a:rPr lang="en-US" sz="2600" b="1" i="1" dirty="0" smtClean="0">
                <a:solidFill>
                  <a:srgbClr val="0070C0"/>
                </a:solidFill>
                <a:latin typeface="Balaram"/>
              </a:rPr>
              <a:t> and the </a:t>
            </a:r>
            <a:r>
              <a:rPr lang="en-US" sz="2600" b="1" i="1" dirty="0" err="1" smtClean="0">
                <a:solidFill>
                  <a:srgbClr val="0070C0"/>
                </a:solidFill>
                <a:latin typeface="Balaram"/>
              </a:rPr>
              <a:t>Pandavas</a:t>
            </a:r>
            <a:r>
              <a:rPr lang="en-US" sz="2600" b="1" i="1" dirty="0" smtClean="0">
                <a:solidFill>
                  <a:srgbClr val="0070C0"/>
                </a:solidFill>
                <a:latin typeface="Balaram"/>
              </a:rPr>
              <a:t>, were killed on the Battlefield of </a:t>
            </a:r>
            <a:r>
              <a:rPr lang="en-US" sz="2600" b="1" i="1" dirty="0" err="1" smtClean="0">
                <a:solidFill>
                  <a:srgbClr val="0070C0"/>
                </a:solidFill>
                <a:latin typeface="Balaram"/>
              </a:rPr>
              <a:t>Kuruksetra</a:t>
            </a:r>
            <a:r>
              <a:rPr lang="en-US" sz="2600" b="1" i="1" dirty="0" smtClean="0">
                <a:solidFill>
                  <a:srgbClr val="0070C0"/>
                </a:solidFill>
                <a:latin typeface="Balaram"/>
              </a:rPr>
              <a:t> and the dead warriors obtained their deserved destinations, and when the son of </a:t>
            </a:r>
            <a:r>
              <a:rPr lang="en-US" sz="2600" b="1" i="1" dirty="0" err="1" smtClean="0">
                <a:solidFill>
                  <a:srgbClr val="0070C0"/>
                </a:solidFill>
                <a:latin typeface="Balaram"/>
              </a:rPr>
              <a:t>Dhrtarastra</a:t>
            </a:r>
            <a:r>
              <a:rPr lang="en-US" sz="2600" b="1" i="1" dirty="0" smtClean="0">
                <a:solidFill>
                  <a:srgbClr val="0070C0"/>
                </a:solidFill>
                <a:latin typeface="Balaram"/>
              </a:rPr>
              <a:t> fell down lamenting, his spine broken, being beaten by the club of </a:t>
            </a:r>
            <a:r>
              <a:rPr lang="en-US" sz="2600" b="1" i="1" dirty="0" err="1" smtClean="0">
                <a:solidFill>
                  <a:srgbClr val="0070C0"/>
                </a:solidFill>
                <a:latin typeface="Balaram"/>
              </a:rPr>
              <a:t>Bhimasena</a:t>
            </a:r>
            <a:r>
              <a:rPr lang="en-US" sz="2600" b="1" i="1" dirty="0" smtClean="0">
                <a:solidFill>
                  <a:srgbClr val="0070C0"/>
                </a:solidFill>
                <a:latin typeface="Balaram"/>
              </a:rPr>
              <a:t>, the son of </a:t>
            </a:r>
            <a:r>
              <a:rPr lang="en-US" sz="2600" b="1" i="1" dirty="0" err="1" smtClean="0">
                <a:solidFill>
                  <a:srgbClr val="0070C0"/>
                </a:solidFill>
                <a:latin typeface="Balaram"/>
              </a:rPr>
              <a:t>Dronacarya</a:t>
            </a:r>
            <a:r>
              <a:rPr lang="en-US" sz="2600" b="1" i="1" dirty="0" smtClean="0">
                <a:solidFill>
                  <a:srgbClr val="0070C0"/>
                </a:solidFill>
                <a:latin typeface="Balaram"/>
              </a:rPr>
              <a:t> [</a:t>
            </a:r>
            <a:r>
              <a:rPr lang="en-US" sz="2600" b="1" i="1" dirty="0" err="1" smtClean="0">
                <a:solidFill>
                  <a:srgbClr val="0070C0"/>
                </a:solidFill>
                <a:latin typeface="Balaram"/>
              </a:rPr>
              <a:t>Asvatthama</a:t>
            </a:r>
            <a:r>
              <a:rPr lang="en-US" sz="2600" b="1" i="1" dirty="0" smtClean="0">
                <a:solidFill>
                  <a:srgbClr val="0070C0"/>
                </a:solidFill>
                <a:latin typeface="Balaram"/>
              </a:rPr>
              <a:t>] beheaded the five sleeping sons of </a:t>
            </a:r>
            <a:r>
              <a:rPr lang="en-US" sz="2600" b="1" i="1" dirty="0" err="1" smtClean="0">
                <a:solidFill>
                  <a:srgbClr val="0070C0"/>
                </a:solidFill>
                <a:latin typeface="Balaram"/>
              </a:rPr>
              <a:t>Draupadi</a:t>
            </a:r>
            <a:r>
              <a:rPr lang="en-US" sz="2600" b="1" i="1" dirty="0" smtClean="0">
                <a:solidFill>
                  <a:srgbClr val="0070C0"/>
                </a:solidFill>
                <a:latin typeface="Balaram"/>
              </a:rPr>
              <a:t> and delivered them as a prize to his master, foolishly thinking that he would be pleased. </a:t>
            </a:r>
            <a:r>
              <a:rPr lang="en-US" sz="2600" b="1" i="1" dirty="0" err="1" smtClean="0">
                <a:solidFill>
                  <a:srgbClr val="0070C0"/>
                </a:solidFill>
                <a:latin typeface="Balaram"/>
              </a:rPr>
              <a:t>Duryodhana</a:t>
            </a:r>
            <a:r>
              <a:rPr lang="en-US" sz="2600" b="1" i="1" dirty="0" smtClean="0">
                <a:solidFill>
                  <a:srgbClr val="0070C0"/>
                </a:solidFill>
                <a:latin typeface="Balaram"/>
              </a:rPr>
              <a:t>, however, disapproved of the heinous act, and he was not pleased in the least.</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066800" y="457200"/>
            <a:ext cx="8077200" cy="6400800"/>
          </a:xfrm>
        </p:spPr>
        <p:txBody>
          <a:bodyPr>
            <a:noAutofit/>
          </a:bodyPr>
          <a:lstStyle/>
          <a:p>
            <a:r>
              <a:rPr lang="en-US" b="1" i="1" dirty="0" smtClean="0">
                <a:solidFill>
                  <a:srgbClr val="C00000"/>
                </a:solidFill>
                <a:latin typeface="Balaram"/>
              </a:rPr>
              <a:t>Both the </a:t>
            </a:r>
            <a:r>
              <a:rPr lang="en-US" b="1" i="1" dirty="0" err="1" smtClean="0">
                <a:solidFill>
                  <a:srgbClr val="C00000"/>
                </a:solidFill>
                <a:latin typeface="Balaram"/>
              </a:rPr>
              <a:t>Bhagavad-gita</a:t>
            </a:r>
            <a:r>
              <a:rPr lang="en-US" b="1" i="1" dirty="0" smtClean="0">
                <a:solidFill>
                  <a:srgbClr val="C00000"/>
                </a:solidFill>
                <a:latin typeface="Balaram"/>
              </a:rPr>
              <a:t> and </a:t>
            </a:r>
            <a:r>
              <a:rPr lang="en-US" b="1" i="1" dirty="0" err="1" smtClean="0">
                <a:solidFill>
                  <a:srgbClr val="C00000"/>
                </a:solidFill>
                <a:latin typeface="Balaram"/>
              </a:rPr>
              <a:t>Srimad-Bhagavatam</a:t>
            </a:r>
            <a:r>
              <a:rPr lang="en-US" b="1" i="1" dirty="0" smtClean="0">
                <a:solidFill>
                  <a:srgbClr val="C00000"/>
                </a:solidFill>
                <a:latin typeface="Balaram"/>
              </a:rPr>
              <a:t> are transcendental topics of Lord </a:t>
            </a:r>
            <a:r>
              <a:rPr lang="en-US" b="1" i="1" dirty="0" err="1" smtClean="0">
                <a:solidFill>
                  <a:srgbClr val="C00000"/>
                </a:solidFill>
                <a:latin typeface="Balaram"/>
              </a:rPr>
              <a:t>Krsna</a:t>
            </a:r>
            <a:r>
              <a:rPr lang="en-US" b="1" i="1" dirty="0" smtClean="0">
                <a:solidFill>
                  <a:srgbClr val="C00000"/>
                </a:solidFill>
                <a:latin typeface="Balaram"/>
              </a:rPr>
              <a:t>.</a:t>
            </a:r>
          </a:p>
          <a:p>
            <a:r>
              <a:rPr lang="en-US" b="1" i="1" dirty="0" smtClean="0">
                <a:solidFill>
                  <a:srgbClr val="0070C0"/>
                </a:solidFill>
                <a:latin typeface="Balaram"/>
              </a:rPr>
              <a:t>The </a:t>
            </a:r>
            <a:r>
              <a:rPr lang="en-US" b="1" i="1" dirty="0" err="1" smtClean="0">
                <a:solidFill>
                  <a:srgbClr val="0070C0"/>
                </a:solidFill>
                <a:latin typeface="Balaram"/>
              </a:rPr>
              <a:t>Gita</a:t>
            </a:r>
            <a:r>
              <a:rPr lang="en-US" b="1" i="1" dirty="0" smtClean="0">
                <a:solidFill>
                  <a:srgbClr val="0070C0"/>
                </a:solidFill>
                <a:latin typeface="Balaram"/>
              </a:rPr>
              <a:t> is </a:t>
            </a:r>
            <a:r>
              <a:rPr lang="en-US" b="1" i="1" dirty="0" err="1" smtClean="0">
                <a:solidFill>
                  <a:srgbClr val="0070C0"/>
                </a:solidFill>
                <a:latin typeface="Balaram"/>
              </a:rPr>
              <a:t>krsna-katha</a:t>
            </a:r>
            <a:r>
              <a:rPr lang="en-US" b="1" i="1" dirty="0" smtClean="0">
                <a:solidFill>
                  <a:srgbClr val="0070C0"/>
                </a:solidFill>
                <a:latin typeface="Balaram"/>
              </a:rPr>
              <a:t>, or topics of </a:t>
            </a:r>
            <a:r>
              <a:rPr lang="en-US" b="1" i="1" dirty="0" err="1" smtClean="0">
                <a:solidFill>
                  <a:srgbClr val="0070C0"/>
                </a:solidFill>
                <a:latin typeface="Balaram"/>
              </a:rPr>
              <a:t>Krsna</a:t>
            </a:r>
            <a:r>
              <a:rPr lang="en-US" b="1" i="1" dirty="0" smtClean="0">
                <a:solidFill>
                  <a:srgbClr val="0070C0"/>
                </a:solidFill>
                <a:latin typeface="Balaram"/>
              </a:rPr>
              <a:t>, because it is spoken by the Lord</a:t>
            </a:r>
          </a:p>
          <a:p>
            <a:r>
              <a:rPr lang="en-US" b="1" i="1" dirty="0" smtClean="0">
                <a:solidFill>
                  <a:srgbClr val="C00000"/>
                </a:solidFill>
                <a:latin typeface="Balaram"/>
              </a:rPr>
              <a:t>The </a:t>
            </a:r>
            <a:r>
              <a:rPr lang="en-US" b="1" i="1" dirty="0" err="1" smtClean="0">
                <a:solidFill>
                  <a:srgbClr val="C00000"/>
                </a:solidFill>
                <a:latin typeface="Balaram"/>
              </a:rPr>
              <a:t>Bhagavatam</a:t>
            </a:r>
            <a:r>
              <a:rPr lang="en-US" b="1" i="1" dirty="0" smtClean="0">
                <a:solidFill>
                  <a:srgbClr val="C00000"/>
                </a:solidFill>
                <a:latin typeface="Balaram"/>
              </a:rPr>
              <a:t> is also </a:t>
            </a:r>
            <a:r>
              <a:rPr lang="en-US" b="1" i="1" dirty="0" err="1" smtClean="0">
                <a:solidFill>
                  <a:srgbClr val="C00000"/>
                </a:solidFill>
                <a:latin typeface="Balaram"/>
              </a:rPr>
              <a:t>krsna-katha</a:t>
            </a:r>
            <a:r>
              <a:rPr lang="en-US" b="1" i="1" dirty="0" smtClean="0">
                <a:solidFill>
                  <a:srgbClr val="C00000"/>
                </a:solidFill>
                <a:latin typeface="Balaram"/>
              </a:rPr>
              <a:t> because it is spoken about the Lord.</a:t>
            </a:r>
          </a:p>
          <a:p>
            <a:r>
              <a:rPr lang="en-US" b="1" i="1" dirty="0" smtClean="0">
                <a:solidFill>
                  <a:srgbClr val="0070C0"/>
                </a:solidFill>
                <a:latin typeface="Balaram"/>
              </a:rPr>
              <a:t>Lord Sri </a:t>
            </a:r>
            <a:r>
              <a:rPr lang="en-US" b="1" i="1" dirty="0" err="1" smtClean="0">
                <a:solidFill>
                  <a:srgbClr val="0070C0"/>
                </a:solidFill>
                <a:latin typeface="Balaram"/>
              </a:rPr>
              <a:t>Caitanya</a:t>
            </a:r>
            <a:r>
              <a:rPr lang="en-US" b="1" i="1" dirty="0" smtClean="0">
                <a:solidFill>
                  <a:srgbClr val="0070C0"/>
                </a:solidFill>
                <a:latin typeface="Balaram"/>
              </a:rPr>
              <a:t> </a:t>
            </a:r>
            <a:r>
              <a:rPr lang="en-US" b="1" i="1" dirty="0" err="1" smtClean="0">
                <a:solidFill>
                  <a:srgbClr val="0070C0"/>
                </a:solidFill>
                <a:latin typeface="Balaram"/>
              </a:rPr>
              <a:t>Mahaprabhu</a:t>
            </a:r>
            <a:r>
              <a:rPr lang="en-US" b="1" i="1" dirty="0" smtClean="0">
                <a:solidFill>
                  <a:srgbClr val="0070C0"/>
                </a:solidFill>
                <a:latin typeface="Balaram"/>
              </a:rPr>
              <a:t> wanted everyone to be informed of both </a:t>
            </a:r>
            <a:r>
              <a:rPr lang="en-US" b="1" i="1" dirty="0" err="1" smtClean="0">
                <a:solidFill>
                  <a:srgbClr val="0070C0"/>
                </a:solidFill>
                <a:latin typeface="Balaram"/>
              </a:rPr>
              <a:t>krsna-kathas</a:t>
            </a:r>
            <a:r>
              <a:rPr lang="en-US" b="1" i="1" dirty="0" smtClean="0">
                <a:solidFill>
                  <a:srgbClr val="0070C0"/>
                </a:solidFill>
                <a:latin typeface="Balaram"/>
              </a:rPr>
              <a:t> by His order.</a:t>
            </a:r>
          </a:p>
          <a:p>
            <a:r>
              <a:rPr lang="en-US" b="1" i="1" dirty="0" smtClean="0">
                <a:solidFill>
                  <a:srgbClr val="C00000"/>
                </a:solidFill>
                <a:latin typeface="Balaram"/>
              </a:rPr>
              <a:t>Lord </a:t>
            </a:r>
            <a:r>
              <a:rPr lang="en-US" b="1" i="1" dirty="0" err="1" smtClean="0">
                <a:solidFill>
                  <a:srgbClr val="C00000"/>
                </a:solidFill>
                <a:latin typeface="Balaram"/>
              </a:rPr>
              <a:t>Caitanya</a:t>
            </a:r>
            <a:r>
              <a:rPr lang="en-US" b="1" i="1" dirty="0" smtClean="0">
                <a:solidFill>
                  <a:srgbClr val="C00000"/>
                </a:solidFill>
                <a:latin typeface="Balaram"/>
              </a:rPr>
              <a:t> desired that all who are born in India seriously understand such </a:t>
            </a:r>
            <a:r>
              <a:rPr lang="en-US" b="1" i="1" dirty="0" err="1" smtClean="0">
                <a:solidFill>
                  <a:srgbClr val="C00000"/>
                </a:solidFill>
                <a:latin typeface="Balaram"/>
              </a:rPr>
              <a:t>krsna-kathas</a:t>
            </a:r>
            <a:r>
              <a:rPr lang="en-US" b="1" i="1" dirty="0" smtClean="0">
                <a:solidFill>
                  <a:srgbClr val="C00000"/>
                </a:solidFill>
                <a:latin typeface="Balaram"/>
              </a:rPr>
              <a:t> and then after full realization preach the transcendental message to everyone in all parts of the world.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1143000" y="609600"/>
            <a:ext cx="8001000" cy="6096000"/>
          </a:xfrm>
        </p:spPr>
        <p:txBody>
          <a:bodyPr>
            <a:noAutofit/>
          </a:bodyPr>
          <a:lstStyle/>
          <a:p>
            <a:r>
              <a:rPr lang="en-US" sz="3000" dirty="0" smtClean="0">
                <a:solidFill>
                  <a:srgbClr val="0070C0"/>
                </a:solidFill>
                <a:latin typeface="Balaram"/>
              </a:rPr>
              <a:t>So to become </a:t>
            </a:r>
            <a:r>
              <a:rPr lang="en-US" sz="3000" dirty="0" err="1" smtClean="0">
                <a:solidFill>
                  <a:srgbClr val="0070C0"/>
                </a:solidFill>
                <a:latin typeface="Balaram"/>
              </a:rPr>
              <a:t>Vaisnava</a:t>
            </a:r>
            <a:r>
              <a:rPr lang="en-US" sz="3000" dirty="0" smtClean="0">
                <a:solidFill>
                  <a:srgbClr val="0070C0"/>
                </a:solidFill>
                <a:latin typeface="Balaram"/>
              </a:rPr>
              <a:t> is not so easy thing. One has to become </a:t>
            </a:r>
            <a:r>
              <a:rPr lang="en-US" sz="3000" dirty="0" err="1" smtClean="0">
                <a:solidFill>
                  <a:srgbClr val="0070C0"/>
                </a:solidFill>
                <a:latin typeface="Balaram"/>
              </a:rPr>
              <a:t>brahmana</a:t>
            </a:r>
            <a:r>
              <a:rPr lang="en-US" sz="3000" dirty="0" smtClean="0">
                <a:solidFill>
                  <a:srgbClr val="0070C0"/>
                </a:solidFill>
                <a:latin typeface="Balaram"/>
              </a:rPr>
              <a:t>, then when he surpasses the stages of becoming </a:t>
            </a:r>
            <a:r>
              <a:rPr lang="en-US" sz="3000" dirty="0" err="1" smtClean="0">
                <a:solidFill>
                  <a:srgbClr val="0070C0"/>
                </a:solidFill>
                <a:latin typeface="Balaram"/>
              </a:rPr>
              <a:t>brahmana</a:t>
            </a:r>
            <a:r>
              <a:rPr lang="en-US" sz="3000" dirty="0" smtClean="0">
                <a:solidFill>
                  <a:srgbClr val="0070C0"/>
                </a:solidFill>
                <a:latin typeface="Balaram"/>
              </a:rPr>
              <a:t> then he becomes a </a:t>
            </a:r>
            <a:r>
              <a:rPr lang="en-US" sz="3000" dirty="0" err="1" smtClean="0">
                <a:solidFill>
                  <a:srgbClr val="0070C0"/>
                </a:solidFill>
                <a:latin typeface="Balaram"/>
              </a:rPr>
              <a:t>Vaisnava</a:t>
            </a:r>
            <a:r>
              <a:rPr lang="en-US" sz="3000" dirty="0" smtClean="0">
                <a:solidFill>
                  <a:srgbClr val="0070C0"/>
                </a:solidFill>
                <a:latin typeface="Balaram"/>
              </a:rPr>
              <a:t>. </a:t>
            </a:r>
            <a:r>
              <a:rPr lang="en-US" sz="3000" dirty="0" err="1" smtClean="0">
                <a:solidFill>
                  <a:srgbClr val="0070C0"/>
                </a:solidFill>
                <a:latin typeface="Balaram"/>
              </a:rPr>
              <a:t>Suddha-sattva</a:t>
            </a:r>
            <a:r>
              <a:rPr lang="en-US" sz="3000" dirty="0" smtClean="0">
                <a:solidFill>
                  <a:srgbClr val="0070C0"/>
                </a:solidFill>
                <a:latin typeface="Balaram"/>
              </a:rPr>
              <a:t>. </a:t>
            </a:r>
            <a:r>
              <a:rPr lang="en-US" sz="3000" dirty="0" err="1" smtClean="0">
                <a:solidFill>
                  <a:srgbClr val="0070C0"/>
                </a:solidFill>
                <a:latin typeface="Balaram"/>
              </a:rPr>
              <a:t>Sattvam</a:t>
            </a:r>
            <a:r>
              <a:rPr lang="en-US" sz="3000" dirty="0" smtClean="0">
                <a:solidFill>
                  <a:srgbClr val="0070C0"/>
                </a:solidFill>
                <a:latin typeface="Balaram"/>
              </a:rPr>
              <a:t> </a:t>
            </a:r>
            <a:r>
              <a:rPr lang="en-US" sz="3000" dirty="0" err="1" smtClean="0">
                <a:solidFill>
                  <a:srgbClr val="0070C0"/>
                </a:solidFill>
                <a:latin typeface="Balaram"/>
              </a:rPr>
              <a:t>visuddham</a:t>
            </a:r>
            <a:r>
              <a:rPr lang="en-US" sz="3000" dirty="0" smtClean="0">
                <a:solidFill>
                  <a:srgbClr val="0070C0"/>
                </a:solidFill>
                <a:latin typeface="Balaram"/>
              </a:rPr>
              <a:t> </a:t>
            </a:r>
            <a:r>
              <a:rPr lang="en-US" sz="3000" dirty="0" err="1" smtClean="0">
                <a:solidFill>
                  <a:srgbClr val="0070C0"/>
                </a:solidFill>
                <a:latin typeface="Balaram"/>
              </a:rPr>
              <a:t>vasudeva-sabditam</a:t>
            </a:r>
            <a:r>
              <a:rPr lang="en-US" sz="3000" dirty="0" smtClean="0">
                <a:solidFill>
                  <a:srgbClr val="0070C0"/>
                </a:solidFill>
                <a:latin typeface="Balaram"/>
              </a:rPr>
              <a:t>. Then </a:t>
            </a:r>
            <a:r>
              <a:rPr lang="en-US" sz="3000" dirty="0" err="1" smtClean="0">
                <a:solidFill>
                  <a:srgbClr val="0070C0"/>
                </a:solidFill>
                <a:latin typeface="Balaram"/>
              </a:rPr>
              <a:t>Krsna</a:t>
            </a:r>
            <a:r>
              <a:rPr lang="en-US" sz="3000" dirty="0" smtClean="0">
                <a:solidFill>
                  <a:srgbClr val="0070C0"/>
                </a:solidFill>
                <a:latin typeface="Balaram"/>
              </a:rPr>
              <a:t> is born. When one comes to the </a:t>
            </a:r>
            <a:r>
              <a:rPr lang="en-US" sz="3000" dirty="0" err="1" smtClean="0">
                <a:solidFill>
                  <a:srgbClr val="0070C0"/>
                </a:solidFill>
                <a:latin typeface="Balaram"/>
              </a:rPr>
              <a:t>Vaisnava</a:t>
            </a:r>
            <a:r>
              <a:rPr lang="en-US" sz="3000" dirty="0" smtClean="0">
                <a:solidFill>
                  <a:srgbClr val="0070C0"/>
                </a:solidFill>
                <a:latin typeface="Balaram"/>
              </a:rPr>
              <a:t> stage, then he can understand what is </a:t>
            </a:r>
            <a:r>
              <a:rPr lang="en-US" sz="3000" dirty="0" err="1" smtClean="0">
                <a:solidFill>
                  <a:srgbClr val="0070C0"/>
                </a:solidFill>
                <a:latin typeface="Balaram"/>
              </a:rPr>
              <a:t>Krsna</a:t>
            </a:r>
            <a:r>
              <a:rPr lang="en-US" sz="3000" dirty="0" smtClean="0">
                <a:solidFill>
                  <a:srgbClr val="0070C0"/>
                </a:solidFill>
                <a:latin typeface="Balaram"/>
              </a:rPr>
              <a:t>. Just like </a:t>
            </a:r>
            <a:r>
              <a:rPr lang="en-US" sz="3000" dirty="0" err="1" smtClean="0">
                <a:solidFill>
                  <a:srgbClr val="0070C0"/>
                </a:solidFill>
                <a:latin typeface="Balaram"/>
              </a:rPr>
              <a:t>Krsna</a:t>
            </a:r>
            <a:r>
              <a:rPr lang="en-US" sz="3000" dirty="0" smtClean="0">
                <a:solidFill>
                  <a:srgbClr val="0070C0"/>
                </a:solidFill>
                <a:latin typeface="Balaram"/>
              </a:rPr>
              <a:t> was born of </a:t>
            </a:r>
            <a:r>
              <a:rPr lang="en-US" sz="3000" dirty="0" err="1" smtClean="0">
                <a:solidFill>
                  <a:srgbClr val="0070C0"/>
                </a:solidFill>
                <a:latin typeface="Balaram"/>
              </a:rPr>
              <a:t>Vasudeva</a:t>
            </a:r>
            <a:r>
              <a:rPr lang="en-US" sz="3000" dirty="0" smtClean="0">
                <a:solidFill>
                  <a:srgbClr val="0070C0"/>
                </a:solidFill>
                <a:latin typeface="Balaram"/>
              </a:rPr>
              <a:t>. Similarly, when one comes to the stage of </a:t>
            </a:r>
            <a:r>
              <a:rPr lang="en-US" sz="3000" dirty="0" err="1" smtClean="0">
                <a:solidFill>
                  <a:srgbClr val="0070C0"/>
                </a:solidFill>
                <a:latin typeface="Balaram"/>
              </a:rPr>
              <a:t>Vasudeva</a:t>
            </a:r>
            <a:r>
              <a:rPr lang="en-US" sz="3000" dirty="0" smtClean="0">
                <a:solidFill>
                  <a:srgbClr val="0070C0"/>
                </a:solidFill>
                <a:latin typeface="Balaram"/>
              </a:rPr>
              <a:t>... </a:t>
            </a:r>
            <a:r>
              <a:rPr lang="en-US" sz="3000" dirty="0" err="1" smtClean="0">
                <a:solidFill>
                  <a:srgbClr val="0070C0"/>
                </a:solidFill>
                <a:latin typeface="Balaram"/>
              </a:rPr>
              <a:t>Vasudeva</a:t>
            </a:r>
            <a:r>
              <a:rPr lang="en-US" sz="3000" dirty="0" smtClean="0">
                <a:solidFill>
                  <a:srgbClr val="0070C0"/>
                </a:solidFill>
                <a:latin typeface="Balaram"/>
              </a:rPr>
              <a:t> means perfect </a:t>
            </a:r>
            <a:r>
              <a:rPr lang="en-US" sz="3000" dirty="0" err="1" smtClean="0">
                <a:solidFill>
                  <a:srgbClr val="0070C0"/>
                </a:solidFill>
                <a:latin typeface="Balaram"/>
              </a:rPr>
              <a:t>Vaisnava</a:t>
            </a:r>
            <a:r>
              <a:rPr lang="en-US" sz="3000" dirty="0" smtClean="0">
                <a:solidFill>
                  <a:srgbClr val="0070C0"/>
                </a:solidFill>
                <a:latin typeface="Balaram"/>
              </a:rPr>
              <a:t>. </a:t>
            </a:r>
          </a:p>
          <a:p>
            <a:r>
              <a:rPr lang="en-US" sz="3000" dirty="0" smtClean="0">
                <a:solidFill>
                  <a:srgbClr val="C00000"/>
                </a:solidFill>
                <a:latin typeface="Balaram"/>
              </a:rPr>
              <a:t>So the </a:t>
            </a:r>
            <a:r>
              <a:rPr lang="en-US" sz="3000" dirty="0" err="1" smtClean="0">
                <a:solidFill>
                  <a:srgbClr val="C00000"/>
                </a:solidFill>
                <a:latin typeface="Balaram"/>
              </a:rPr>
              <a:t>Pandavas</a:t>
            </a:r>
            <a:r>
              <a:rPr lang="en-US" sz="3000" dirty="0" smtClean="0">
                <a:solidFill>
                  <a:srgbClr val="C00000"/>
                </a:solidFill>
                <a:latin typeface="Balaram"/>
              </a:rPr>
              <a:t> were pure devotees; therefore </a:t>
            </a:r>
            <a:r>
              <a:rPr lang="en-US" sz="3000" dirty="0" err="1" smtClean="0">
                <a:solidFill>
                  <a:srgbClr val="C00000"/>
                </a:solidFill>
                <a:latin typeface="Balaram"/>
              </a:rPr>
              <a:t>Krsna</a:t>
            </a:r>
            <a:r>
              <a:rPr lang="en-US" sz="3000" dirty="0" smtClean="0">
                <a:solidFill>
                  <a:srgbClr val="C00000"/>
                </a:solidFill>
                <a:latin typeface="Balaram"/>
              </a:rPr>
              <a:t> took his side and they became victorious in the fight. And </a:t>
            </a:r>
            <a:r>
              <a:rPr lang="en-US" sz="3000" dirty="0" err="1" smtClean="0">
                <a:solidFill>
                  <a:srgbClr val="C00000"/>
                </a:solidFill>
                <a:latin typeface="Balaram"/>
              </a:rPr>
              <a:t>Krsna</a:t>
            </a:r>
            <a:r>
              <a:rPr lang="en-US" sz="3000" dirty="0" smtClean="0">
                <a:solidFill>
                  <a:srgbClr val="C00000"/>
                </a:solidFill>
                <a:latin typeface="Balaram"/>
              </a:rPr>
              <a:t> is always ready to give protection to His devotees. </a:t>
            </a:r>
            <a:r>
              <a:rPr lang="en-US" sz="3000" dirty="0" err="1" smtClean="0">
                <a:solidFill>
                  <a:srgbClr val="C00000"/>
                </a:solidFill>
                <a:latin typeface="Balaram"/>
              </a:rPr>
              <a:t>Kaunteya</a:t>
            </a:r>
            <a:r>
              <a:rPr lang="en-US" sz="3000" dirty="0" smtClean="0">
                <a:solidFill>
                  <a:srgbClr val="C00000"/>
                </a:solidFill>
                <a:latin typeface="Balaram"/>
              </a:rPr>
              <a:t> </a:t>
            </a:r>
            <a:r>
              <a:rPr lang="en-US" sz="3000" dirty="0" err="1" smtClean="0">
                <a:solidFill>
                  <a:srgbClr val="C00000"/>
                </a:solidFill>
                <a:latin typeface="Balaram"/>
              </a:rPr>
              <a:t>pratijanihi</a:t>
            </a:r>
            <a:r>
              <a:rPr lang="en-US" sz="3000" dirty="0" smtClean="0">
                <a:solidFill>
                  <a:srgbClr val="C00000"/>
                </a:solidFill>
                <a:latin typeface="Balaram"/>
              </a:rPr>
              <a:t> </a:t>
            </a:r>
            <a:r>
              <a:rPr lang="en-US" sz="3000" dirty="0" err="1" smtClean="0">
                <a:solidFill>
                  <a:srgbClr val="C00000"/>
                </a:solidFill>
                <a:latin typeface="Balaram"/>
              </a:rPr>
              <a:t>na</a:t>
            </a:r>
            <a:r>
              <a:rPr lang="en-US" sz="3000" dirty="0" smtClean="0">
                <a:solidFill>
                  <a:srgbClr val="C00000"/>
                </a:solidFill>
                <a:latin typeface="Balaram"/>
              </a:rPr>
              <a:t> me </a:t>
            </a:r>
            <a:r>
              <a:rPr lang="en-US" sz="3000" dirty="0" err="1" smtClean="0">
                <a:solidFill>
                  <a:srgbClr val="C00000"/>
                </a:solidFill>
                <a:latin typeface="Balaram"/>
              </a:rPr>
              <a:t>bhaktah</a:t>
            </a:r>
            <a:r>
              <a:rPr lang="en-US" sz="3000" dirty="0" smtClean="0">
                <a:solidFill>
                  <a:srgbClr val="C00000"/>
                </a:solidFill>
                <a:latin typeface="Balaram"/>
              </a:rPr>
              <a:t> </a:t>
            </a:r>
            <a:r>
              <a:rPr lang="en-US" sz="3000" dirty="0" err="1" smtClean="0">
                <a:solidFill>
                  <a:srgbClr val="C00000"/>
                </a:solidFill>
                <a:latin typeface="Balaram"/>
              </a:rPr>
              <a:t>pranasyati</a:t>
            </a:r>
            <a:r>
              <a:rPr lang="en-US" sz="3000" dirty="0" smtClean="0">
                <a:solidFill>
                  <a:srgbClr val="C00000"/>
                </a:solidFill>
                <a:latin typeface="Balaram"/>
              </a:rPr>
              <a:t>. His </a:t>
            </a:r>
            <a:r>
              <a:rPr lang="en-US" sz="3000" dirty="0" err="1" smtClean="0">
                <a:solidFill>
                  <a:srgbClr val="C00000"/>
                </a:solidFill>
                <a:latin typeface="Balaram"/>
              </a:rPr>
              <a:t>sudarsana-cakra</a:t>
            </a:r>
            <a:r>
              <a:rPr lang="en-US" sz="3000" dirty="0" smtClean="0">
                <a:solidFill>
                  <a:srgbClr val="C00000"/>
                </a:solidFill>
                <a:latin typeface="Balaram"/>
              </a:rPr>
              <a:t> always protects His devotees. That is the position of devotee.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581400"/>
          </a:xfrm>
        </p:spPr>
        <p:txBody>
          <a:bodyPr>
            <a:normAutofit/>
          </a:bodyPr>
          <a:lstStyle/>
          <a:p>
            <a:pPr algn="ctr">
              <a:spcBef>
                <a:spcPts val="600"/>
              </a:spcBef>
            </a:pPr>
            <a:r>
              <a:rPr lang="en-US" sz="4000" b="1" i="1" dirty="0" smtClean="0">
                <a:solidFill>
                  <a:srgbClr val="00B050"/>
                </a:solidFill>
                <a:effectLst>
                  <a:outerShdw blurRad="38100" dist="38100" dir="2700000" algn="tl">
                    <a:srgbClr val="000000">
                      <a:alpha val="43137"/>
                    </a:srgbClr>
                  </a:outerShdw>
                </a:effectLst>
                <a:latin typeface="Balaram"/>
              </a:rPr>
              <a:t>[SB 1.7.15]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mata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sisunam</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nidhanam</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sutanam</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nisamya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ghoram</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paritapyamana</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tadarudad</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vaspa-kalakulaksi</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effectLst>
                  <a:outerShdw blurRad="38100" dist="38100" dir="2700000" algn="tl">
                    <a:srgbClr val="000000">
                      <a:alpha val="43137"/>
                    </a:srgbClr>
                  </a:outerShdw>
                </a:effectLst>
                <a:latin typeface="Balaram"/>
              </a:rPr>
              <a:t>tam </a:t>
            </a:r>
            <a:r>
              <a:rPr lang="en-US" sz="4000" b="1" i="1" dirty="0" err="1" smtClean="0">
                <a:solidFill>
                  <a:srgbClr val="00B050"/>
                </a:solidFill>
                <a:effectLst>
                  <a:outerShdw blurRad="38100" dist="38100" dir="2700000" algn="tl">
                    <a:srgbClr val="000000">
                      <a:alpha val="43137"/>
                    </a:srgbClr>
                  </a:outerShdw>
                </a:effectLst>
                <a:latin typeface="Balaram"/>
              </a:rPr>
              <a:t>santvayann</a:t>
            </a:r>
            <a:r>
              <a:rPr lang="en-US" sz="4000" b="1" i="1" dirty="0" smtClean="0">
                <a:solidFill>
                  <a:srgbClr val="00B050"/>
                </a:solidFill>
                <a:effectLst>
                  <a:outerShdw blurRad="38100" dist="38100" dir="2700000" algn="tl">
                    <a:srgbClr val="000000">
                      <a:alpha val="43137"/>
                    </a:srgbClr>
                  </a:outerShdw>
                </a:effectLst>
                <a:latin typeface="Balaram"/>
              </a:rPr>
              <a:t> aha </a:t>
            </a:r>
            <a:r>
              <a:rPr lang="en-US" sz="4000" b="1" i="1" dirty="0" err="1" smtClean="0">
                <a:solidFill>
                  <a:srgbClr val="00B050"/>
                </a:solidFill>
                <a:effectLst>
                  <a:outerShdw blurRad="38100" dist="38100" dir="2700000" algn="tl">
                    <a:srgbClr val="000000">
                      <a:alpha val="43137"/>
                    </a:srgbClr>
                  </a:outerShdw>
                </a:effectLst>
                <a:latin typeface="Balaram"/>
              </a:rPr>
              <a:t>kiritamali</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066800" y="3429000"/>
            <a:ext cx="8077200" cy="3200400"/>
          </a:xfrm>
        </p:spPr>
        <p:txBody>
          <a:bodyPr>
            <a:noAutofit/>
          </a:bodyPr>
          <a:lstStyle/>
          <a:p>
            <a:pPr>
              <a:buNone/>
            </a:pPr>
            <a:r>
              <a:rPr lang="en-US" sz="3600" b="1" i="1" dirty="0" err="1" smtClean="0">
                <a:solidFill>
                  <a:srgbClr val="0070C0"/>
                </a:solidFill>
                <a:latin typeface="Balaram"/>
              </a:rPr>
              <a:t>Draupadi</a:t>
            </a:r>
            <a:r>
              <a:rPr lang="en-US" sz="3600" b="1" i="1" dirty="0" smtClean="0">
                <a:solidFill>
                  <a:srgbClr val="0070C0"/>
                </a:solidFill>
                <a:latin typeface="Balaram"/>
              </a:rPr>
              <a:t>, the mother of the five children of the </a:t>
            </a:r>
            <a:r>
              <a:rPr lang="en-US" sz="3600" b="1" i="1" dirty="0" err="1" smtClean="0">
                <a:solidFill>
                  <a:srgbClr val="0070C0"/>
                </a:solidFill>
                <a:latin typeface="Balaram"/>
              </a:rPr>
              <a:t>Pandavas</a:t>
            </a:r>
            <a:r>
              <a:rPr lang="en-US" sz="3600" b="1" i="1" dirty="0" smtClean="0">
                <a:solidFill>
                  <a:srgbClr val="0070C0"/>
                </a:solidFill>
                <a:latin typeface="Balaram"/>
              </a:rPr>
              <a:t>, after hearing of the massacre of her sons, began to cry in distress with eyes full of tears. Trying to pacify her in her great loss, </a:t>
            </a:r>
            <a:r>
              <a:rPr lang="en-US" sz="3600" b="1" i="1" dirty="0" err="1" smtClean="0">
                <a:solidFill>
                  <a:srgbClr val="0070C0"/>
                </a:solidFill>
                <a:latin typeface="Balaram"/>
              </a:rPr>
              <a:t>Arjuna</a:t>
            </a:r>
            <a:r>
              <a:rPr lang="en-US" sz="3600" b="1" i="1" dirty="0" smtClean="0">
                <a:solidFill>
                  <a:srgbClr val="0070C0"/>
                </a:solidFill>
                <a:latin typeface="Balaram"/>
              </a:rPr>
              <a:t> spoke to her thus:</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3657600"/>
          </a:xfrm>
        </p:spPr>
        <p:txBody>
          <a:bodyPr>
            <a:no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1.7.16]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tada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sucas</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te</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pramrjami</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bhadre</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yad</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brahma-bandhoh</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sira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atatayinah</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gandiva-muktair</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visikhair</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upahare</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tvakramya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yat</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snasyasi</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dagdha-putra</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066800" y="3581400"/>
            <a:ext cx="8077200" cy="3048000"/>
          </a:xfrm>
        </p:spPr>
        <p:txBody>
          <a:bodyPr>
            <a:noAutofit/>
          </a:bodyPr>
          <a:lstStyle/>
          <a:p>
            <a:pPr>
              <a:buNone/>
            </a:pPr>
            <a:r>
              <a:rPr lang="en-US" sz="3600" b="1" i="1" dirty="0" smtClean="0">
                <a:solidFill>
                  <a:srgbClr val="0070C0"/>
                </a:solidFill>
                <a:latin typeface="Balaram"/>
              </a:rPr>
              <a:t>O gentle lady, when I present you with the head of that </a:t>
            </a:r>
            <a:r>
              <a:rPr lang="en-US" sz="3600" b="1" i="1" dirty="0" err="1" smtClean="0">
                <a:solidFill>
                  <a:srgbClr val="0070C0"/>
                </a:solidFill>
                <a:latin typeface="Balaram"/>
              </a:rPr>
              <a:t>brahmana</a:t>
            </a:r>
            <a:r>
              <a:rPr lang="en-US" sz="3600" b="1" i="1" dirty="0" smtClean="0">
                <a:solidFill>
                  <a:srgbClr val="0070C0"/>
                </a:solidFill>
                <a:latin typeface="Balaram"/>
              </a:rPr>
              <a:t>, after beheading him with arrows from my </a:t>
            </a:r>
            <a:r>
              <a:rPr lang="en-US" sz="3600" b="1" i="1" dirty="0" err="1" smtClean="0">
                <a:solidFill>
                  <a:srgbClr val="0070C0"/>
                </a:solidFill>
                <a:latin typeface="Balaram"/>
              </a:rPr>
              <a:t>Gandiva</a:t>
            </a:r>
            <a:r>
              <a:rPr lang="en-US" sz="3600" b="1" i="1" dirty="0" smtClean="0">
                <a:solidFill>
                  <a:srgbClr val="0070C0"/>
                </a:solidFill>
                <a:latin typeface="Balaram"/>
              </a:rPr>
              <a:t> bow, I shall then wipe the tears from your eyes and pacify you. Then, after burning your sons‘ bodies, you can take your bath standing on his head.</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457200"/>
            <a:ext cx="8001000" cy="6400800"/>
          </a:xfrm>
        </p:spPr>
        <p:txBody>
          <a:bodyPr>
            <a:noAutofit/>
          </a:bodyPr>
          <a:lstStyle/>
          <a:p>
            <a:r>
              <a:rPr lang="en-US" b="1" i="1" dirty="0" smtClean="0">
                <a:solidFill>
                  <a:srgbClr val="0070C0"/>
                </a:solidFill>
                <a:latin typeface="Balaram"/>
              </a:rPr>
              <a:t>An enemy who sets fire to the house, administers poison, attacks all of a sudden with deadly weapons, plunders wealth or usurps agricultural fields, or entices one's wife is called an aggressor. Such an aggressor, though he be a </a:t>
            </a:r>
            <a:r>
              <a:rPr lang="en-US" b="1" i="1" dirty="0" err="1" smtClean="0">
                <a:solidFill>
                  <a:srgbClr val="0070C0"/>
                </a:solidFill>
                <a:latin typeface="Balaram"/>
              </a:rPr>
              <a:t>brahmana</a:t>
            </a:r>
            <a:r>
              <a:rPr lang="en-US" b="1" i="1" dirty="0" smtClean="0">
                <a:solidFill>
                  <a:srgbClr val="0070C0"/>
                </a:solidFill>
                <a:latin typeface="Balaram"/>
              </a:rPr>
              <a:t> or a so-called son of a </a:t>
            </a:r>
            <a:r>
              <a:rPr lang="en-US" b="1" i="1" dirty="0" err="1" smtClean="0">
                <a:solidFill>
                  <a:srgbClr val="0070C0"/>
                </a:solidFill>
                <a:latin typeface="Balaram"/>
              </a:rPr>
              <a:t>brahmana</a:t>
            </a:r>
            <a:r>
              <a:rPr lang="en-US" b="1" i="1" dirty="0" smtClean="0">
                <a:solidFill>
                  <a:srgbClr val="0070C0"/>
                </a:solidFill>
                <a:latin typeface="Balaram"/>
              </a:rPr>
              <a:t>, has to be punished in all circumstances.</a:t>
            </a:r>
          </a:p>
          <a:p>
            <a:r>
              <a:rPr lang="en-US" b="1" i="1" dirty="0" err="1" smtClean="0">
                <a:solidFill>
                  <a:srgbClr val="C00000"/>
                </a:solidFill>
                <a:latin typeface="Balaram"/>
              </a:rPr>
              <a:t>Arjuna</a:t>
            </a:r>
            <a:r>
              <a:rPr lang="en-US" b="1" i="1" dirty="0" smtClean="0">
                <a:solidFill>
                  <a:srgbClr val="C00000"/>
                </a:solidFill>
                <a:latin typeface="Balaram"/>
              </a:rPr>
              <a:t> knew well that </a:t>
            </a:r>
            <a:r>
              <a:rPr lang="en-US" b="1" i="1" dirty="0" err="1" smtClean="0">
                <a:solidFill>
                  <a:srgbClr val="C00000"/>
                </a:solidFill>
                <a:latin typeface="Balaram"/>
              </a:rPr>
              <a:t>Asvatthama</a:t>
            </a:r>
            <a:r>
              <a:rPr lang="en-US" b="1" i="1" dirty="0" smtClean="0">
                <a:solidFill>
                  <a:srgbClr val="C00000"/>
                </a:solidFill>
                <a:latin typeface="Balaram"/>
              </a:rPr>
              <a:t> was the son of a </a:t>
            </a:r>
            <a:r>
              <a:rPr lang="en-US" b="1" i="1" dirty="0" err="1" smtClean="0">
                <a:solidFill>
                  <a:srgbClr val="C00000"/>
                </a:solidFill>
                <a:latin typeface="Balaram"/>
              </a:rPr>
              <a:t>brahmana</a:t>
            </a:r>
            <a:r>
              <a:rPr lang="en-US" b="1" i="1" dirty="0" smtClean="0">
                <a:solidFill>
                  <a:srgbClr val="C00000"/>
                </a:solidFill>
                <a:latin typeface="Balaram"/>
              </a:rPr>
              <a:t>, but because the so-called </a:t>
            </a:r>
            <a:r>
              <a:rPr lang="en-US" b="1" i="1" dirty="0" err="1" smtClean="0">
                <a:solidFill>
                  <a:srgbClr val="C00000"/>
                </a:solidFill>
                <a:latin typeface="Balaram"/>
              </a:rPr>
              <a:t>brahmana</a:t>
            </a:r>
            <a:r>
              <a:rPr lang="en-US" b="1" i="1" dirty="0" smtClean="0">
                <a:solidFill>
                  <a:srgbClr val="C00000"/>
                </a:solidFill>
                <a:latin typeface="Balaram"/>
              </a:rPr>
              <a:t> acted like a butcher, he was taken as such, and there was no question of sin in killing such a </a:t>
            </a:r>
            <a:r>
              <a:rPr lang="en-US" b="1" i="1" dirty="0" err="1" smtClean="0">
                <a:solidFill>
                  <a:srgbClr val="C00000"/>
                </a:solidFill>
                <a:latin typeface="Balaram"/>
              </a:rPr>
              <a:t>brahmana's</a:t>
            </a:r>
            <a:r>
              <a:rPr lang="en-US" b="1" i="1" dirty="0" smtClean="0">
                <a:solidFill>
                  <a:srgbClr val="C00000"/>
                </a:solidFill>
                <a:latin typeface="Balaram"/>
              </a:rPr>
              <a:t> son who proved to be a villain.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609600"/>
          </a:xfrm>
        </p:spPr>
        <p:txBody>
          <a:bodyPr>
            <a:normAutofit fontScale="90000"/>
          </a:bodyPr>
          <a:lstStyle/>
          <a:p>
            <a:pPr algn="ctr"/>
            <a:r>
              <a:rPr lang="en-US" sz="4000" dirty="0" smtClean="0">
                <a:solidFill>
                  <a:srgbClr val="00B050"/>
                </a:solidFill>
                <a:latin typeface="Balaram" pitchFamily="2" charset="0"/>
                <a:ea typeface="Times New Roman" pitchFamily="18" charset="0"/>
                <a:cs typeface="Tahoma" pitchFamily="34" charset="0"/>
              </a:rPr>
              <a:t>SB 1.2.18</a:t>
            </a:r>
            <a:endParaRPr lang="en-US" dirty="0">
              <a:solidFill>
                <a:srgbClr val="00B050"/>
              </a:solidFill>
            </a:endParaRPr>
          </a:p>
        </p:txBody>
      </p:sp>
      <p:sp>
        <p:nvSpPr>
          <p:cNvPr id="3" name="Content Placeholder 2"/>
          <p:cNvSpPr>
            <a:spLocks noGrp="1"/>
          </p:cNvSpPr>
          <p:nvPr>
            <p:ph idx="1"/>
          </p:nvPr>
        </p:nvSpPr>
        <p:spPr>
          <a:xfrm>
            <a:off x="1435608" y="838200"/>
            <a:ext cx="7498080" cy="5715000"/>
          </a:xfrm>
        </p:spPr>
        <p:txBody>
          <a:bodyPr>
            <a:noAutofit/>
          </a:bodyPr>
          <a:lstStyle/>
          <a:p>
            <a:pPr algn="ctr">
              <a:buNone/>
            </a:pP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abhadresu</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nityam</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bhagavata-sevaya</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uttama-sloke</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bhaktir</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bhavati</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naisthiki</a:t>
            </a:r>
            <a:endPar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r>
              <a:rPr lang="en-US" sz="3000" b="1" i="1" dirty="0" smtClean="0">
                <a:solidFill>
                  <a:srgbClr val="7030A0"/>
                </a:solidFill>
                <a:latin typeface="Balaram" pitchFamily="2" charset="0"/>
              </a:rPr>
              <a:t>By regular attendance in classes on the </a:t>
            </a:r>
            <a:r>
              <a:rPr lang="en-US" sz="3000" b="1" i="1" dirty="0" err="1" smtClean="0">
                <a:solidFill>
                  <a:srgbClr val="7030A0"/>
                </a:solidFill>
                <a:latin typeface="Balaram" pitchFamily="2" charset="0"/>
              </a:rPr>
              <a:t>Bhagavatam</a:t>
            </a:r>
            <a:r>
              <a:rPr lang="en-US" sz="3000" b="1" i="1" dirty="0" smtClean="0">
                <a:solidFill>
                  <a:srgbClr val="7030A0"/>
                </a:solidFill>
                <a:latin typeface="Balaram" pitchFamily="2" charset="0"/>
              </a:rPr>
              <a:t> and by rendering of service to the pure devotee, all that is troublesome to the heart is almost completely destroyed, and loving service unto the Personality of Godhead, who is praised with transcendental songs, is established as an irrevocable fact.</a:t>
            </a:r>
            <a:endParaRPr lang="en-US" sz="3000" dirty="0" smtClean="0">
              <a:solidFill>
                <a:srgbClr val="7030A0"/>
              </a:solidFill>
              <a:latin typeface="Balaram" pitchFamily="2" charset="0"/>
              <a:ea typeface="Times New Roman" pitchFamily="18" charset="0"/>
              <a:cs typeface="Tahoma" pitchFamily="34" charset="0"/>
            </a:endParaRPr>
          </a:p>
          <a:p>
            <a:pPr algn="ctr">
              <a:buNone/>
            </a:pPr>
            <a:r>
              <a:rPr lang="en-US" sz="3000" dirty="0" smtClean="0">
                <a:solidFill>
                  <a:schemeClr val="tx2">
                    <a:lumMod val="60000"/>
                    <a:lumOff val="40000"/>
                  </a:schemeClr>
                </a:solidFill>
                <a:latin typeface="Balaram" pitchFamily="2" charset="0"/>
                <a:ea typeface="Times New Roman" pitchFamily="18" charset="0"/>
                <a:cs typeface="Tahoma" pitchFamily="34" charset="0"/>
              </a:rPr>
              <a:t/>
            </a:r>
            <a:br>
              <a:rPr lang="en-US" sz="3000" dirty="0" smtClean="0">
                <a:solidFill>
                  <a:schemeClr val="tx2">
                    <a:lumMod val="60000"/>
                    <a:lumOff val="40000"/>
                  </a:schemeClr>
                </a:solidFill>
                <a:latin typeface="Balaram" pitchFamily="2" charset="0"/>
                <a:ea typeface="Times New Roman" pitchFamily="18" charset="0"/>
                <a:cs typeface="Tahoma" pitchFamily="34" charset="0"/>
              </a:rPr>
            </a:br>
            <a:endParaRPr lang="en-US" sz="3000" dirty="0">
              <a:solidFill>
                <a:schemeClr val="tx2">
                  <a:lumMod val="60000"/>
                  <a:lumOff val="40000"/>
                </a:schemeClr>
              </a:solidFill>
            </a:endParaRPr>
          </a:p>
        </p:txBody>
      </p:sp>
      <p:pic>
        <p:nvPicPr>
          <p:cNvPr id="4098" name="Picture 2" descr="C:\Documents and Settings\bhatt\My Documents\My Pictures\Sri Ramanji.bmp"/>
          <p:cNvPicPr>
            <a:picLocks noChangeAspect="1" noChangeArrowheads="1"/>
          </p:cNvPicPr>
          <p:nvPr/>
        </p:nvPicPr>
        <p:blipFill>
          <a:blip r:embed="rId2" cstate="print"/>
          <a:srcRect/>
          <a:stretch>
            <a:fillRect/>
          </a:stretch>
        </p:blipFill>
        <p:spPr bwMode="auto">
          <a:xfrm>
            <a:off x="990600" y="0"/>
            <a:ext cx="2057400" cy="2500312"/>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411162"/>
          </a:xfrm>
        </p:spPr>
        <p:txBody>
          <a:bodyPr>
            <a:normAutofit fontScale="90000"/>
          </a:bodyPr>
          <a:lstStyle/>
          <a:p>
            <a:pPr algn="ctr"/>
            <a:r>
              <a:rPr lang="en-US" dirty="0" smtClean="0">
                <a:solidFill>
                  <a:srgbClr val="00B050"/>
                </a:solidFill>
                <a:latin typeface="Balaram" pitchFamily="2" charset="0"/>
              </a:rPr>
              <a:t>Srila </a:t>
            </a:r>
            <a:r>
              <a:rPr lang="en-US" dirty="0" err="1" smtClean="0">
                <a:solidFill>
                  <a:srgbClr val="00B050"/>
                </a:solidFill>
                <a:latin typeface="Balaram" pitchFamily="2" charset="0"/>
              </a:rPr>
              <a:t>Prabhpada</a:t>
            </a:r>
            <a:r>
              <a:rPr lang="en-US" dirty="0" smtClean="0">
                <a:solidFill>
                  <a:srgbClr val="00B050"/>
                </a:solidFill>
                <a:latin typeface="Balaram" pitchFamily="2" charset="0"/>
              </a:rPr>
              <a:t> </a:t>
            </a:r>
            <a:r>
              <a:rPr lang="en-US" dirty="0" err="1" smtClean="0">
                <a:solidFill>
                  <a:srgbClr val="00B050"/>
                </a:solidFill>
                <a:latin typeface="Balaram" pitchFamily="2" charset="0"/>
              </a:rPr>
              <a:t>Uvaca</a:t>
            </a:r>
            <a:endParaRPr lang="en-US" dirty="0">
              <a:solidFill>
                <a:srgbClr val="00B050"/>
              </a:solidFill>
              <a:latin typeface="Balaram" pitchFamily="2" charset="0"/>
            </a:endParaRPr>
          </a:p>
        </p:txBody>
      </p:sp>
      <p:sp>
        <p:nvSpPr>
          <p:cNvPr id="3" name="Content Placeholder 2"/>
          <p:cNvSpPr>
            <a:spLocks noGrp="1"/>
          </p:cNvSpPr>
          <p:nvPr>
            <p:ph idx="1"/>
          </p:nvPr>
        </p:nvSpPr>
        <p:spPr>
          <a:xfrm>
            <a:off x="990600" y="304800"/>
            <a:ext cx="8153400" cy="6400800"/>
          </a:xfrm>
        </p:spPr>
        <p:txBody>
          <a:bodyPr>
            <a:noAutofit/>
          </a:bodyPr>
          <a:lstStyle/>
          <a:p>
            <a:pPr marL="0">
              <a:buNone/>
            </a:pPr>
            <a:r>
              <a:rPr lang="en-US" sz="2400" dirty="0" err="1" smtClean="0">
                <a:solidFill>
                  <a:srgbClr val="0070C0"/>
                </a:solidFill>
                <a:latin typeface="Balaram"/>
              </a:rPr>
              <a:t>Kiritamali</a:t>
            </a:r>
            <a:r>
              <a:rPr lang="en-US" sz="2400" dirty="0" smtClean="0">
                <a:solidFill>
                  <a:srgbClr val="0070C0"/>
                </a:solidFill>
                <a:latin typeface="Balaram"/>
              </a:rPr>
              <a:t> is </a:t>
            </a:r>
            <a:r>
              <a:rPr lang="en-US" sz="2400" dirty="0" err="1" smtClean="0">
                <a:solidFill>
                  <a:srgbClr val="0070C0"/>
                </a:solidFill>
                <a:latin typeface="Balaram"/>
              </a:rPr>
              <a:t>Arjuna</a:t>
            </a:r>
            <a:r>
              <a:rPr lang="en-US" sz="2400" dirty="0" smtClean="0">
                <a:solidFill>
                  <a:srgbClr val="0070C0"/>
                </a:solidFill>
                <a:latin typeface="Balaram"/>
              </a:rPr>
              <a:t>. So they were directly connected with </a:t>
            </a:r>
            <a:r>
              <a:rPr lang="en-US" sz="2400" dirty="0" err="1" smtClean="0">
                <a:solidFill>
                  <a:srgbClr val="0070C0"/>
                </a:solidFill>
                <a:latin typeface="Balaram"/>
              </a:rPr>
              <a:t>Krsna</a:t>
            </a:r>
            <a:r>
              <a:rPr lang="en-US" sz="2400" dirty="0" smtClean="0">
                <a:solidFill>
                  <a:srgbClr val="0070C0"/>
                </a:solidFill>
                <a:latin typeface="Balaram"/>
              </a:rPr>
              <a:t>. </a:t>
            </a:r>
            <a:r>
              <a:rPr lang="en-US" sz="2400" dirty="0" err="1" smtClean="0">
                <a:solidFill>
                  <a:srgbClr val="0070C0"/>
                </a:solidFill>
                <a:latin typeface="Balaram"/>
              </a:rPr>
              <a:t>Draupadi's</a:t>
            </a:r>
            <a:r>
              <a:rPr lang="en-US" sz="2400" dirty="0" smtClean="0">
                <a:solidFill>
                  <a:srgbClr val="0070C0"/>
                </a:solidFill>
                <a:latin typeface="Balaram"/>
              </a:rPr>
              <a:t> another name is </a:t>
            </a:r>
            <a:r>
              <a:rPr lang="en-US" sz="2400" dirty="0" err="1" smtClean="0">
                <a:solidFill>
                  <a:srgbClr val="0070C0"/>
                </a:solidFill>
                <a:latin typeface="Balaram"/>
              </a:rPr>
              <a:t>Krsna</a:t>
            </a:r>
            <a:r>
              <a:rPr lang="en-US" sz="2400" dirty="0" smtClean="0">
                <a:solidFill>
                  <a:srgbClr val="0070C0"/>
                </a:solidFill>
                <a:latin typeface="Balaram"/>
              </a:rPr>
              <a:t>. And still they had to suffer the material pangs. Not that because one is </a:t>
            </a:r>
            <a:r>
              <a:rPr lang="en-US" sz="2400" dirty="0" err="1" smtClean="0">
                <a:solidFill>
                  <a:srgbClr val="0070C0"/>
                </a:solidFill>
                <a:latin typeface="Balaram"/>
              </a:rPr>
              <a:t>Krsna</a:t>
            </a:r>
            <a:r>
              <a:rPr lang="en-US" sz="2400" dirty="0" smtClean="0">
                <a:solidFill>
                  <a:srgbClr val="0070C0"/>
                </a:solidFill>
                <a:latin typeface="Balaram"/>
              </a:rPr>
              <a:t> conscious there will be no material suffering. Actually</a:t>
            </a:r>
            <a:r>
              <a:rPr lang="en-US" sz="2400" b="1" u="sng" dirty="0" smtClean="0">
                <a:solidFill>
                  <a:srgbClr val="0070C0"/>
                </a:solidFill>
                <a:latin typeface="Balaram"/>
              </a:rPr>
              <a:t>, </a:t>
            </a:r>
            <a:r>
              <a:rPr lang="en-US" sz="2400" b="1" u="sng" dirty="0" smtClean="0">
                <a:solidFill>
                  <a:srgbClr val="C00000"/>
                </a:solidFill>
                <a:latin typeface="Balaram"/>
              </a:rPr>
              <a:t>those who are </a:t>
            </a:r>
            <a:r>
              <a:rPr lang="en-US" sz="2400" b="1" u="sng" dirty="0" err="1" smtClean="0">
                <a:solidFill>
                  <a:srgbClr val="C00000"/>
                </a:solidFill>
                <a:latin typeface="Balaram"/>
              </a:rPr>
              <a:t>Krsna</a:t>
            </a:r>
            <a:r>
              <a:rPr lang="en-US" sz="2400" b="1" u="sng" dirty="0" smtClean="0">
                <a:solidFill>
                  <a:srgbClr val="C00000"/>
                </a:solidFill>
                <a:latin typeface="Balaram"/>
              </a:rPr>
              <a:t> conscious, they have no material suffering. </a:t>
            </a:r>
            <a:r>
              <a:rPr lang="en-US" sz="2400" dirty="0" smtClean="0">
                <a:solidFill>
                  <a:srgbClr val="0070C0"/>
                </a:solidFill>
                <a:latin typeface="Balaram"/>
              </a:rPr>
              <a:t>Although it appears that they are suffering, they are not suffering. They can accept any so-called suffering and accept it as mercy of </a:t>
            </a:r>
            <a:r>
              <a:rPr lang="en-US" sz="2400" dirty="0" err="1" smtClean="0">
                <a:solidFill>
                  <a:srgbClr val="0070C0"/>
                </a:solidFill>
                <a:latin typeface="Balaram"/>
              </a:rPr>
              <a:t>Krsna</a:t>
            </a:r>
            <a:r>
              <a:rPr lang="en-US" sz="2400" dirty="0" smtClean="0">
                <a:solidFill>
                  <a:srgbClr val="0070C0"/>
                </a:solidFill>
                <a:latin typeface="Balaram"/>
              </a:rPr>
              <a:t>. They never take it as suffering. A devotee, when he's in suffering, so-called suffering, he accepts it as the mercy of </a:t>
            </a:r>
            <a:r>
              <a:rPr lang="en-US" sz="2400" dirty="0" err="1" smtClean="0">
                <a:solidFill>
                  <a:srgbClr val="0070C0"/>
                </a:solidFill>
                <a:latin typeface="Balaram"/>
              </a:rPr>
              <a:t>Krsna</a:t>
            </a:r>
            <a:r>
              <a:rPr lang="en-US" sz="2400" dirty="0" smtClean="0">
                <a:solidFill>
                  <a:srgbClr val="0070C0"/>
                </a:solidFill>
                <a:latin typeface="Balaram"/>
              </a:rPr>
              <a:t>. And he rather thanks </a:t>
            </a:r>
            <a:r>
              <a:rPr lang="en-US" sz="2400" dirty="0" err="1" smtClean="0">
                <a:solidFill>
                  <a:srgbClr val="0070C0"/>
                </a:solidFill>
                <a:latin typeface="Balaram"/>
              </a:rPr>
              <a:t>Krsna</a:t>
            </a:r>
            <a:r>
              <a:rPr lang="en-US" sz="2400" dirty="0" smtClean="0">
                <a:solidFill>
                  <a:srgbClr val="0070C0"/>
                </a:solidFill>
                <a:latin typeface="Balaram"/>
              </a:rPr>
              <a:t>, that "I had to suffer many more times, but You have minimized it, giving me little suffering. So it is Your mercy." And if anyone lives on that attitude, everything taken as </a:t>
            </a:r>
            <a:r>
              <a:rPr lang="en-US" sz="2400" dirty="0" err="1" smtClean="0">
                <a:solidFill>
                  <a:srgbClr val="0070C0"/>
                </a:solidFill>
                <a:latin typeface="Balaram"/>
              </a:rPr>
              <a:t>Krsna's</a:t>
            </a:r>
            <a:r>
              <a:rPr lang="en-US" sz="2400" dirty="0" smtClean="0">
                <a:solidFill>
                  <a:srgbClr val="0070C0"/>
                </a:solidFill>
                <a:latin typeface="Balaram"/>
              </a:rPr>
              <a:t> mercy, then he is guaranteed to go back home, back to Godhead. </a:t>
            </a:r>
            <a:r>
              <a:rPr lang="en-US" sz="2400" dirty="0" err="1" smtClean="0">
                <a:solidFill>
                  <a:srgbClr val="0070C0"/>
                </a:solidFill>
                <a:latin typeface="Balaram"/>
              </a:rPr>
              <a:t>Mukti-pade</a:t>
            </a:r>
            <a:r>
              <a:rPr lang="en-US" sz="2400" dirty="0" smtClean="0">
                <a:solidFill>
                  <a:srgbClr val="0070C0"/>
                </a:solidFill>
                <a:latin typeface="Balaram"/>
              </a:rPr>
              <a:t> </a:t>
            </a:r>
            <a:r>
              <a:rPr lang="en-US" sz="2400" dirty="0" err="1" smtClean="0">
                <a:solidFill>
                  <a:srgbClr val="0070C0"/>
                </a:solidFill>
                <a:latin typeface="Balaram"/>
              </a:rPr>
              <a:t>sa</a:t>
            </a:r>
            <a:r>
              <a:rPr lang="en-US" sz="2400" dirty="0" smtClean="0">
                <a:solidFill>
                  <a:srgbClr val="0070C0"/>
                </a:solidFill>
                <a:latin typeface="Balaram"/>
              </a:rPr>
              <a:t> </a:t>
            </a:r>
            <a:r>
              <a:rPr lang="en-US" sz="2400" dirty="0" err="1" smtClean="0">
                <a:solidFill>
                  <a:srgbClr val="0070C0"/>
                </a:solidFill>
                <a:latin typeface="Balaram"/>
              </a:rPr>
              <a:t>daya-bhak</a:t>
            </a:r>
            <a:r>
              <a:rPr lang="en-US" sz="2400" dirty="0" smtClean="0">
                <a:solidFill>
                  <a:srgbClr val="0070C0"/>
                </a:solidFill>
                <a:latin typeface="Balaram"/>
              </a:rPr>
              <a:t>. </a:t>
            </a:r>
            <a:r>
              <a:rPr lang="en-US" sz="2400" dirty="0" err="1" smtClean="0">
                <a:solidFill>
                  <a:srgbClr val="0070C0"/>
                </a:solidFill>
                <a:latin typeface="Balaram"/>
              </a:rPr>
              <a:t>Daya-bhak</a:t>
            </a:r>
            <a:r>
              <a:rPr lang="en-US" sz="2400" dirty="0" smtClean="0">
                <a:solidFill>
                  <a:srgbClr val="0070C0"/>
                </a:solidFill>
                <a:latin typeface="Balaram"/>
              </a:rPr>
              <a:t> means his going back to home, back to Godhead, is exactly like the inheritance of property by the son. </a:t>
            </a:r>
            <a:r>
              <a:rPr lang="en-US" sz="2400" dirty="0" err="1" smtClean="0">
                <a:solidFill>
                  <a:srgbClr val="0070C0"/>
                </a:solidFill>
                <a:latin typeface="Balaram"/>
              </a:rPr>
              <a:t>Mukti-pade</a:t>
            </a:r>
            <a:r>
              <a:rPr lang="en-US" sz="2400" dirty="0" smtClean="0">
                <a:solidFill>
                  <a:srgbClr val="0070C0"/>
                </a:solidFill>
                <a:latin typeface="Balaram"/>
              </a:rPr>
              <a:t> </a:t>
            </a:r>
            <a:r>
              <a:rPr lang="en-US" sz="2400" dirty="0" err="1" smtClean="0">
                <a:solidFill>
                  <a:srgbClr val="0070C0"/>
                </a:solidFill>
                <a:latin typeface="Balaram"/>
              </a:rPr>
              <a:t>sa</a:t>
            </a:r>
            <a:r>
              <a:rPr lang="en-US" sz="2400" dirty="0" smtClean="0">
                <a:solidFill>
                  <a:srgbClr val="0070C0"/>
                </a:solidFill>
                <a:latin typeface="Balaram"/>
              </a:rPr>
              <a:t> </a:t>
            </a:r>
            <a:r>
              <a:rPr lang="en-US" sz="2400" dirty="0" err="1" smtClean="0">
                <a:solidFill>
                  <a:srgbClr val="0070C0"/>
                </a:solidFill>
                <a:latin typeface="Balaram"/>
              </a:rPr>
              <a:t>daya-bhak</a:t>
            </a:r>
            <a:r>
              <a:rPr lang="en-US" sz="2400" dirty="0" smtClean="0">
                <a:solidFill>
                  <a:srgbClr val="0070C0"/>
                </a:solidFill>
                <a:latin typeface="Balaram"/>
              </a:rPr>
              <a:t>. So we should learn from the </a:t>
            </a:r>
            <a:r>
              <a:rPr lang="en-US" sz="2400" dirty="0" err="1" smtClean="0">
                <a:solidFill>
                  <a:srgbClr val="0070C0"/>
                </a:solidFill>
                <a:latin typeface="Balaram"/>
              </a:rPr>
              <a:t>Pandavas</a:t>
            </a:r>
            <a:r>
              <a:rPr lang="en-US" sz="2400" dirty="0" smtClean="0">
                <a:solidFill>
                  <a:srgbClr val="0070C0"/>
                </a:solidFill>
                <a:latin typeface="Balaram"/>
              </a:rPr>
              <a:t> that </a:t>
            </a:r>
            <a:r>
              <a:rPr lang="en-US" sz="2400" dirty="0" err="1" smtClean="0">
                <a:solidFill>
                  <a:srgbClr val="0070C0"/>
                </a:solidFill>
                <a:latin typeface="Balaram"/>
              </a:rPr>
              <a:t>Krsna</a:t>
            </a:r>
            <a:r>
              <a:rPr lang="en-US" sz="2400" dirty="0" smtClean="0">
                <a:solidFill>
                  <a:srgbClr val="0070C0"/>
                </a:solidFill>
                <a:latin typeface="Balaram"/>
              </a:rPr>
              <a:t> was always present with them, still they had to suffer so much material tribulations. So they were never unhappy, neither they requested </a:t>
            </a:r>
            <a:r>
              <a:rPr lang="en-US" sz="2400" dirty="0" err="1" smtClean="0">
                <a:solidFill>
                  <a:srgbClr val="0070C0"/>
                </a:solidFill>
                <a:latin typeface="Balaram"/>
              </a:rPr>
              <a:t>Krsna</a:t>
            </a:r>
            <a:r>
              <a:rPr lang="en-US" sz="2400" dirty="0" smtClean="0">
                <a:solidFill>
                  <a:srgbClr val="0070C0"/>
                </a:solidFill>
                <a:latin typeface="Balaram"/>
              </a:rPr>
              <a:t> that "My dear friend </a:t>
            </a:r>
            <a:r>
              <a:rPr lang="en-US" sz="2400" dirty="0" err="1" smtClean="0">
                <a:solidFill>
                  <a:srgbClr val="0070C0"/>
                </a:solidFill>
                <a:latin typeface="Balaram"/>
              </a:rPr>
              <a:t>Krsna</a:t>
            </a:r>
            <a:r>
              <a:rPr lang="en-US" sz="2400" dirty="0" smtClean="0">
                <a:solidFill>
                  <a:srgbClr val="0070C0"/>
                </a:solidFill>
                <a:latin typeface="Balaram"/>
              </a:rPr>
              <a:t>, You were always with us. Still we had to suffer." Never expressed that. That is pure devotion. </a:t>
            </a:r>
            <a:r>
              <a:rPr lang="en-US" sz="2400" b="1" u="sng" dirty="0" smtClean="0">
                <a:solidFill>
                  <a:srgbClr val="C00000"/>
                </a:solidFill>
                <a:latin typeface="Balaram"/>
              </a:rPr>
              <a:t>Never try to take any benefit from </a:t>
            </a:r>
            <a:r>
              <a:rPr lang="en-US" sz="2400" b="1" u="sng" dirty="0" err="1" smtClean="0">
                <a:solidFill>
                  <a:srgbClr val="C00000"/>
                </a:solidFill>
                <a:latin typeface="Balaram"/>
              </a:rPr>
              <a:t>Krsna</a:t>
            </a:r>
            <a:r>
              <a:rPr lang="en-US" sz="2400" b="1" u="sng" dirty="0" smtClean="0">
                <a:solidFill>
                  <a:srgbClr val="C00000"/>
                </a:solidFill>
                <a:latin typeface="Balaram"/>
              </a:rPr>
              <a:t>. Simply try to give benefit to </a:t>
            </a:r>
            <a:r>
              <a:rPr lang="en-US" sz="2400" b="1" u="sng" dirty="0" err="1" smtClean="0">
                <a:solidFill>
                  <a:srgbClr val="C00000"/>
                </a:solidFill>
                <a:latin typeface="Balaram"/>
              </a:rPr>
              <a:t>Krsna</a:t>
            </a:r>
            <a:r>
              <a:rPr lang="en-US" sz="2400" b="1" u="sng" dirty="0" smtClean="0">
                <a:solidFill>
                  <a:srgbClr val="C00000"/>
                </a:solidFill>
                <a:latin typeface="Balaram"/>
              </a:rPr>
              <a:t>.</a:t>
            </a:r>
            <a:r>
              <a:rPr lang="en-US" sz="2400" dirty="0" smtClean="0">
                <a:solidFill>
                  <a:srgbClr val="0070C0"/>
                </a:solidFill>
                <a:latin typeface="Balaram"/>
              </a:rPr>
              <a:t> Do not take any benefit from </a:t>
            </a:r>
            <a:r>
              <a:rPr lang="en-US" sz="2400" dirty="0" err="1" smtClean="0">
                <a:solidFill>
                  <a:srgbClr val="0070C0"/>
                </a:solidFill>
                <a:latin typeface="Balaram"/>
              </a:rPr>
              <a:t>Krsna</a:t>
            </a:r>
            <a:r>
              <a:rPr lang="en-US" sz="2400" dirty="0" smtClean="0">
                <a:solidFill>
                  <a:srgbClr val="0070C0"/>
                </a:solidFill>
                <a:latin typeface="Balaram"/>
              </a:rPr>
              <a:t>. This is pure devotion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352800"/>
          </a:xfrm>
        </p:spPr>
        <p:txBody>
          <a:bodyPr>
            <a:noAutofit/>
          </a:bodyPr>
          <a:lstStyle/>
          <a:p>
            <a:pPr algn="ctr"/>
            <a:r>
              <a:rPr lang="en-US" sz="4000" b="1" i="1" dirty="0" smtClean="0">
                <a:solidFill>
                  <a:srgbClr val="00B050"/>
                </a:solidFill>
                <a:effectLst>
                  <a:outerShdw blurRad="38100" dist="38100" dir="2700000" algn="tl">
                    <a:srgbClr val="000000">
                      <a:alpha val="43137"/>
                    </a:srgbClr>
                  </a:outerShdw>
                </a:effectLst>
                <a:latin typeface="Balaram"/>
              </a:rPr>
              <a:t>[SB 1.7.17]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iti</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priyam</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valgu-vicitra-jalpaih</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sa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santvayitvacyuta-mitra-sutah</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anvadravad</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damsita</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ugra-dhanva</a:t>
            </a:r>
            <a:r>
              <a:rPr lang="en-US" sz="4000" b="1" i="1" dirty="0" smtClean="0">
                <a:solidFill>
                  <a:srgbClr val="00B050"/>
                </a:solidFill>
                <a:effectLst>
                  <a:outerShdw blurRad="38100" dist="38100" dir="2700000" algn="tl">
                    <a:srgbClr val="000000">
                      <a:alpha val="43137"/>
                    </a:srgbClr>
                  </a:outerShdw>
                </a:effectLst>
                <a:latin typeface="Balaram"/>
              </a:rPr>
              <a:t/>
            </a:r>
            <a:br>
              <a:rPr lang="en-US" sz="4000" b="1" i="1" dirty="0" smtClean="0">
                <a:solidFill>
                  <a:srgbClr val="00B050"/>
                </a:solidFill>
                <a:effectLst>
                  <a:outerShdw blurRad="38100" dist="38100" dir="2700000" algn="tl">
                    <a:srgbClr val="000000">
                      <a:alpha val="43137"/>
                    </a:srgbClr>
                  </a:outerShdw>
                </a:effectLst>
                <a:latin typeface="Balaram"/>
              </a:rPr>
            </a:br>
            <a:r>
              <a:rPr lang="en-US" sz="4000" b="1" i="1" dirty="0" err="1" smtClean="0">
                <a:solidFill>
                  <a:srgbClr val="00B050"/>
                </a:solidFill>
                <a:effectLst>
                  <a:outerShdw blurRad="38100" dist="38100" dir="2700000" algn="tl">
                    <a:srgbClr val="000000">
                      <a:alpha val="43137"/>
                    </a:srgbClr>
                  </a:outerShdw>
                </a:effectLst>
                <a:latin typeface="Balaram"/>
              </a:rPr>
              <a:t>kapi-dhvajo</a:t>
            </a:r>
            <a:r>
              <a:rPr lang="en-US" sz="4000" b="1" i="1" dirty="0" smtClean="0">
                <a:solidFill>
                  <a:srgbClr val="00B050"/>
                </a:solidFill>
                <a:effectLst>
                  <a:outerShdw blurRad="38100" dist="38100" dir="2700000" algn="tl">
                    <a:srgbClr val="000000">
                      <a:alpha val="43137"/>
                    </a:srgbClr>
                  </a:outerShdw>
                </a:effectLst>
                <a:latin typeface="Balaram"/>
              </a:rPr>
              <a:t> guru-</a:t>
            </a:r>
            <a:r>
              <a:rPr lang="en-US" sz="4000" b="1" i="1" dirty="0" err="1" smtClean="0">
                <a:solidFill>
                  <a:srgbClr val="00B050"/>
                </a:solidFill>
                <a:effectLst>
                  <a:outerShdw blurRad="38100" dist="38100" dir="2700000" algn="tl">
                    <a:srgbClr val="000000">
                      <a:alpha val="43137"/>
                    </a:srgbClr>
                  </a:outerShdw>
                </a:effectLst>
                <a:latin typeface="Balaram"/>
              </a:rPr>
              <a:t>putram</a:t>
            </a:r>
            <a:r>
              <a:rPr lang="en-US" sz="4000" b="1" i="1" dirty="0" smtClean="0">
                <a:solidFill>
                  <a:srgbClr val="00B050"/>
                </a:solidFill>
                <a:effectLst>
                  <a:outerShdw blurRad="38100" dist="38100" dir="2700000" algn="tl">
                    <a:srgbClr val="000000">
                      <a:alpha val="43137"/>
                    </a:srgbClr>
                  </a:outerShdw>
                </a:effectLst>
                <a:latin typeface="Balaram"/>
              </a:rPr>
              <a:t> </a:t>
            </a:r>
            <a:r>
              <a:rPr lang="en-US" sz="4000" b="1" i="1" dirty="0" err="1" smtClean="0">
                <a:solidFill>
                  <a:srgbClr val="00B050"/>
                </a:solidFill>
                <a:effectLst>
                  <a:outerShdw blurRad="38100" dist="38100" dir="2700000" algn="tl">
                    <a:srgbClr val="000000">
                      <a:alpha val="43137"/>
                    </a:srgbClr>
                  </a:outerShdw>
                </a:effectLst>
                <a:latin typeface="Balaram"/>
              </a:rPr>
              <a:t>rathena</a:t>
            </a:r>
            <a:endParaRPr lang="en-US" sz="4000" b="1" i="1" dirty="0">
              <a:solidFill>
                <a:srgbClr val="00B050"/>
              </a:solidFill>
              <a:effectLst>
                <a:outerShdw blurRad="38100" dist="38100" dir="2700000" algn="tl">
                  <a:srgbClr val="000000">
                    <a:alpha val="43137"/>
                  </a:srgbClr>
                </a:outerShdw>
              </a:effectLst>
              <a:latin typeface="Balaram"/>
            </a:endParaRPr>
          </a:p>
        </p:txBody>
      </p:sp>
      <p:sp>
        <p:nvSpPr>
          <p:cNvPr id="3" name="Content Placeholder 2"/>
          <p:cNvSpPr>
            <a:spLocks noGrp="1"/>
          </p:cNvSpPr>
          <p:nvPr>
            <p:ph idx="1"/>
          </p:nvPr>
        </p:nvSpPr>
        <p:spPr>
          <a:xfrm>
            <a:off x="1066800" y="3352800"/>
            <a:ext cx="8077200" cy="3200400"/>
          </a:xfrm>
        </p:spPr>
        <p:txBody>
          <a:bodyPr>
            <a:noAutofit/>
          </a:bodyPr>
          <a:lstStyle/>
          <a:p>
            <a:pPr>
              <a:buNone/>
            </a:pPr>
            <a:r>
              <a:rPr lang="en-US" sz="3600" b="1" i="1" dirty="0" err="1" smtClean="0">
                <a:solidFill>
                  <a:srgbClr val="0070C0"/>
                </a:solidFill>
                <a:latin typeface="Balaram"/>
              </a:rPr>
              <a:t>Arjuna</a:t>
            </a:r>
            <a:r>
              <a:rPr lang="en-US" sz="3600" b="1" i="1" dirty="0" smtClean="0">
                <a:solidFill>
                  <a:srgbClr val="0070C0"/>
                </a:solidFill>
                <a:latin typeface="Balaram"/>
              </a:rPr>
              <a:t>, who is guided by the infallible Lord as friend and driver, thus satisfied the dear lady by such statements. Then he dressed in armor and armed himself with furious weapons, and getting into his chariot, he set out to follow </a:t>
            </a:r>
            <a:r>
              <a:rPr lang="en-US" sz="3600" b="1" i="1" dirty="0" err="1" smtClean="0">
                <a:solidFill>
                  <a:srgbClr val="0070C0"/>
                </a:solidFill>
                <a:latin typeface="Balaram"/>
              </a:rPr>
              <a:t>Asvatthama</a:t>
            </a:r>
            <a:r>
              <a:rPr lang="en-US" sz="3600" b="1" i="1" dirty="0" smtClean="0">
                <a:solidFill>
                  <a:srgbClr val="0070C0"/>
                </a:solidFill>
                <a:latin typeface="Balaram"/>
              </a:rPr>
              <a:t>, the son of his martial teacher.</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487362"/>
          </a:xfrm>
        </p:spPr>
        <p:txBody>
          <a:bodyPr>
            <a:noAutofit/>
          </a:bodyPr>
          <a:lstStyle/>
          <a:p>
            <a:pPr algn="ctr"/>
            <a:r>
              <a:rPr lang="en-US" sz="3600" dirty="0" smtClean="0">
                <a:solidFill>
                  <a:srgbClr val="00B050"/>
                </a:solidFill>
                <a:latin typeface="Balaram" pitchFamily="2" charset="0"/>
              </a:rPr>
              <a:t>Session Summary</a:t>
            </a:r>
            <a:endParaRPr lang="en-US" sz="3600" dirty="0">
              <a:solidFill>
                <a:srgbClr val="00B050"/>
              </a:solidFill>
              <a:latin typeface="Balaram" pitchFamily="2" charset="0"/>
            </a:endParaRPr>
          </a:p>
        </p:txBody>
      </p:sp>
      <p:sp>
        <p:nvSpPr>
          <p:cNvPr id="3" name="Content Placeholder 2"/>
          <p:cNvSpPr>
            <a:spLocks noGrp="1"/>
          </p:cNvSpPr>
          <p:nvPr>
            <p:ph idx="1"/>
          </p:nvPr>
        </p:nvSpPr>
        <p:spPr>
          <a:xfrm>
            <a:off x="1447800" y="457200"/>
            <a:ext cx="7498080" cy="6172200"/>
          </a:xfrm>
        </p:spPr>
        <p:txBody>
          <a:bodyPr>
            <a:normAutofit lnSpcReduction="10000"/>
          </a:bodyPr>
          <a:lstStyle/>
          <a:p>
            <a:r>
              <a:rPr lang="en-US" sz="2400" i="1" dirty="0" err="1" smtClean="0">
                <a:solidFill>
                  <a:srgbClr val="0070C0"/>
                </a:solidFill>
              </a:rPr>
              <a:t>Srimad-Bhagavatam</a:t>
            </a:r>
            <a:r>
              <a:rPr lang="en-US" sz="2400" i="1" dirty="0" smtClean="0">
                <a:solidFill>
                  <a:srgbClr val="0070C0"/>
                </a:solidFill>
              </a:rPr>
              <a:t> is the science for following the path of </a:t>
            </a:r>
            <a:r>
              <a:rPr lang="en-US" sz="2400" i="1" dirty="0" err="1" smtClean="0">
                <a:solidFill>
                  <a:srgbClr val="0070C0"/>
                </a:solidFill>
              </a:rPr>
              <a:t>nivrtti-marga</a:t>
            </a:r>
            <a:r>
              <a:rPr lang="en-US" sz="2400" i="1" dirty="0" smtClean="0">
                <a:solidFill>
                  <a:srgbClr val="0070C0"/>
                </a:solidFill>
              </a:rPr>
              <a:t>.(Path of self realization)</a:t>
            </a:r>
          </a:p>
          <a:p>
            <a:r>
              <a:rPr lang="en-US" sz="2400" i="1" dirty="0" smtClean="0">
                <a:solidFill>
                  <a:srgbClr val="C00000"/>
                </a:solidFill>
              </a:rPr>
              <a:t>If you hear from the right person, properly, then you become perfect. There is no need of literary education.</a:t>
            </a:r>
          </a:p>
          <a:p>
            <a:r>
              <a:rPr lang="en-US" sz="2400" i="1" dirty="0" err="1" smtClean="0">
                <a:solidFill>
                  <a:srgbClr val="0070C0"/>
                </a:solidFill>
              </a:rPr>
              <a:t>Srimad-Bhagavatam</a:t>
            </a:r>
            <a:r>
              <a:rPr lang="en-US" sz="2400" i="1" dirty="0" smtClean="0">
                <a:solidFill>
                  <a:srgbClr val="0070C0"/>
                </a:solidFill>
              </a:rPr>
              <a:t> is a postgraduate study even for the </a:t>
            </a:r>
            <a:r>
              <a:rPr lang="en-US" sz="2400" i="1" dirty="0" err="1" smtClean="0">
                <a:solidFill>
                  <a:srgbClr val="0070C0"/>
                </a:solidFill>
              </a:rPr>
              <a:t>atmaramas</a:t>
            </a:r>
            <a:r>
              <a:rPr lang="en-US" sz="2400" i="1" dirty="0" smtClean="0">
                <a:solidFill>
                  <a:srgbClr val="0070C0"/>
                </a:solidFill>
              </a:rPr>
              <a:t>, who have surpassed all the studies of Vedic knowledge</a:t>
            </a:r>
          </a:p>
          <a:p>
            <a:pPr lvl="0"/>
            <a:r>
              <a:rPr lang="en-US" sz="2400" i="1" dirty="0" err="1" smtClean="0">
                <a:solidFill>
                  <a:srgbClr val="C00000"/>
                </a:solidFill>
              </a:rPr>
              <a:t>Sukadeva</a:t>
            </a:r>
            <a:r>
              <a:rPr lang="en-US" sz="2400" i="1" dirty="0" smtClean="0">
                <a:solidFill>
                  <a:srgbClr val="C00000"/>
                </a:solidFill>
              </a:rPr>
              <a:t> </a:t>
            </a:r>
            <a:r>
              <a:rPr lang="en-US" sz="2400" i="1" dirty="0" err="1" smtClean="0">
                <a:solidFill>
                  <a:srgbClr val="C00000"/>
                </a:solidFill>
              </a:rPr>
              <a:t>Gosvami</a:t>
            </a:r>
            <a:r>
              <a:rPr lang="en-US" sz="2400" i="1" dirty="0" smtClean="0">
                <a:solidFill>
                  <a:srgbClr val="C00000"/>
                </a:solidFill>
              </a:rPr>
              <a:t> was attracted by the transcendental pastimes of the Lord. </a:t>
            </a:r>
            <a:r>
              <a:rPr lang="en-US" sz="2400" i="1" dirty="0" err="1" smtClean="0">
                <a:solidFill>
                  <a:srgbClr val="C00000"/>
                </a:solidFill>
              </a:rPr>
              <a:t>Sukadeva</a:t>
            </a:r>
            <a:r>
              <a:rPr lang="en-US" sz="2400" i="1" dirty="0" smtClean="0">
                <a:solidFill>
                  <a:srgbClr val="C00000"/>
                </a:solidFill>
              </a:rPr>
              <a:t> </a:t>
            </a:r>
            <a:r>
              <a:rPr lang="en-US" sz="2400" i="1" dirty="0" err="1" smtClean="0">
                <a:solidFill>
                  <a:srgbClr val="C00000"/>
                </a:solidFill>
              </a:rPr>
              <a:t>Gosvami</a:t>
            </a:r>
            <a:r>
              <a:rPr lang="en-US" sz="2400" i="1" dirty="0" smtClean="0">
                <a:solidFill>
                  <a:srgbClr val="C00000"/>
                </a:solidFill>
              </a:rPr>
              <a:t> was already situated in the liberated stage, yet he was attracted by the pastimes of the Lord. This proves that the quality of  the </a:t>
            </a:r>
            <a:r>
              <a:rPr lang="en-US" sz="2400" i="1" dirty="0" err="1" smtClean="0">
                <a:solidFill>
                  <a:srgbClr val="C00000"/>
                </a:solidFill>
              </a:rPr>
              <a:t>Lords’s</a:t>
            </a:r>
            <a:r>
              <a:rPr lang="en-US" sz="2400" i="1" dirty="0" smtClean="0">
                <a:solidFill>
                  <a:srgbClr val="C00000"/>
                </a:solidFill>
              </a:rPr>
              <a:t> pastimes has nothing to do with material affinity.</a:t>
            </a:r>
          </a:p>
          <a:p>
            <a:pPr lvl="0"/>
            <a:r>
              <a:rPr lang="en-US" sz="2400" i="1" dirty="0" smtClean="0">
                <a:solidFill>
                  <a:srgbClr val="0070C0"/>
                </a:solidFill>
              </a:rPr>
              <a:t>By remembering the Lord in acute distress one can be free from all varieties of miseries and anxieties. Gradually the Lord vanquishes all obstacles on the path of devotional service of a pure devotee, and the result of nine devotional activities, such as hearing and chanting, becomes manifested.</a:t>
            </a:r>
            <a:endParaRPr lang="en-US" sz="2400" i="1" dirty="0">
              <a:solidFill>
                <a:srgbClr val="0070C0"/>
              </a:solidFill>
            </a:endParaRPr>
          </a:p>
        </p:txBody>
      </p:sp>
    </p:spTree>
  </p:cSld>
  <p:clrMapOvr>
    <a:masterClrMapping/>
  </p:clrMapOvr>
  <p:transition>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609600"/>
          </a:xfrm>
        </p:spPr>
        <p:txBody>
          <a:bodyPr>
            <a:noAutofit/>
          </a:bodyPr>
          <a:lstStyle/>
          <a:p>
            <a:pPr algn="ctr"/>
            <a:r>
              <a:rPr lang="en-US" sz="3600" dirty="0" smtClean="0">
                <a:solidFill>
                  <a:srgbClr val="00B050"/>
                </a:solidFill>
                <a:latin typeface="Balaram" pitchFamily="2" charset="0"/>
              </a:rPr>
              <a:t>Session Summary</a:t>
            </a:r>
            <a:endParaRPr lang="en-US" sz="3600" dirty="0">
              <a:solidFill>
                <a:srgbClr val="00B050"/>
              </a:solidFill>
              <a:latin typeface="Balaram" pitchFamily="2" charset="0"/>
            </a:endParaRPr>
          </a:p>
        </p:txBody>
      </p:sp>
      <p:sp>
        <p:nvSpPr>
          <p:cNvPr id="3" name="Content Placeholder 2"/>
          <p:cNvSpPr>
            <a:spLocks noGrp="1"/>
          </p:cNvSpPr>
          <p:nvPr>
            <p:ph idx="1"/>
          </p:nvPr>
        </p:nvSpPr>
        <p:spPr>
          <a:xfrm>
            <a:off x="1435608" y="609600"/>
            <a:ext cx="7498080" cy="6019800"/>
          </a:xfrm>
        </p:spPr>
        <p:txBody>
          <a:bodyPr>
            <a:noAutofit/>
          </a:bodyPr>
          <a:lstStyle/>
          <a:p>
            <a:r>
              <a:rPr lang="en-US" sz="2300" i="1" dirty="0" smtClean="0">
                <a:solidFill>
                  <a:srgbClr val="0070C0"/>
                </a:solidFill>
              </a:rPr>
              <a:t>The transcendental qualities of the Lord are so attractive that Srila </a:t>
            </a:r>
            <a:r>
              <a:rPr lang="en-US" sz="2300" i="1" dirty="0" err="1" smtClean="0">
                <a:solidFill>
                  <a:srgbClr val="0070C0"/>
                </a:solidFill>
              </a:rPr>
              <a:t>Sukadeva</a:t>
            </a:r>
            <a:r>
              <a:rPr lang="en-US" sz="2300" i="1" dirty="0" smtClean="0">
                <a:solidFill>
                  <a:srgbClr val="0070C0"/>
                </a:solidFill>
              </a:rPr>
              <a:t> </a:t>
            </a:r>
            <a:r>
              <a:rPr lang="en-US" sz="2300" i="1" dirty="0" err="1" smtClean="0">
                <a:solidFill>
                  <a:srgbClr val="0070C0"/>
                </a:solidFill>
              </a:rPr>
              <a:t>Gosvami</a:t>
            </a:r>
            <a:r>
              <a:rPr lang="en-US" sz="2300" i="1" dirty="0" smtClean="0">
                <a:solidFill>
                  <a:srgbClr val="0070C0"/>
                </a:solidFill>
              </a:rPr>
              <a:t> became detached from being completely absorbed in impersonal Brahman and took up the personal activity of the Lord.</a:t>
            </a:r>
          </a:p>
          <a:p>
            <a:r>
              <a:rPr lang="en-US" sz="2300" i="1" dirty="0" smtClean="0">
                <a:solidFill>
                  <a:srgbClr val="C00000"/>
                </a:solidFill>
              </a:rPr>
              <a:t>Since Srila </a:t>
            </a:r>
            <a:r>
              <a:rPr lang="en-US" sz="2300" i="1" dirty="0" err="1" smtClean="0">
                <a:solidFill>
                  <a:srgbClr val="C00000"/>
                </a:solidFill>
              </a:rPr>
              <a:t>Sukadeva</a:t>
            </a:r>
            <a:r>
              <a:rPr lang="en-US" sz="2300" i="1" dirty="0" smtClean="0">
                <a:solidFill>
                  <a:srgbClr val="C00000"/>
                </a:solidFill>
              </a:rPr>
              <a:t> </a:t>
            </a:r>
            <a:r>
              <a:rPr lang="en-US" sz="2300" i="1" dirty="0" err="1" smtClean="0">
                <a:solidFill>
                  <a:srgbClr val="C00000"/>
                </a:solidFill>
              </a:rPr>
              <a:t>Goswami</a:t>
            </a:r>
            <a:r>
              <a:rPr lang="en-US" sz="2300" i="1" dirty="0" smtClean="0">
                <a:solidFill>
                  <a:srgbClr val="C00000"/>
                </a:solidFill>
              </a:rPr>
              <a:t> himself became a saturated devotee, he desired always the transcendental association of the </a:t>
            </a:r>
            <a:r>
              <a:rPr lang="en-US" sz="2300" i="1" dirty="0" err="1" smtClean="0">
                <a:solidFill>
                  <a:srgbClr val="C00000"/>
                </a:solidFill>
              </a:rPr>
              <a:t>visnujanas</a:t>
            </a:r>
            <a:r>
              <a:rPr lang="en-US" sz="2300" i="1" dirty="0" smtClean="0">
                <a:solidFill>
                  <a:srgbClr val="C00000"/>
                </a:solidFill>
              </a:rPr>
              <a:t>, and the </a:t>
            </a:r>
            <a:r>
              <a:rPr lang="en-US" sz="2300" i="1" dirty="0" err="1" smtClean="0">
                <a:solidFill>
                  <a:srgbClr val="C00000"/>
                </a:solidFill>
              </a:rPr>
              <a:t>visnu-janas</a:t>
            </a:r>
            <a:r>
              <a:rPr lang="en-US" sz="2300" i="1" dirty="0" smtClean="0">
                <a:solidFill>
                  <a:srgbClr val="C00000"/>
                </a:solidFill>
              </a:rPr>
              <a:t> also liked his association, since he became a personal </a:t>
            </a:r>
            <a:r>
              <a:rPr lang="en-US" sz="2300" i="1" dirty="0" err="1" smtClean="0">
                <a:solidFill>
                  <a:srgbClr val="C00000"/>
                </a:solidFill>
              </a:rPr>
              <a:t>Bhagavata</a:t>
            </a:r>
            <a:r>
              <a:rPr lang="en-US" sz="2300" i="1" dirty="0" smtClean="0">
                <a:solidFill>
                  <a:srgbClr val="C00000"/>
                </a:solidFill>
              </a:rPr>
              <a:t>.</a:t>
            </a:r>
          </a:p>
          <a:p>
            <a:pPr lvl="0"/>
            <a:r>
              <a:rPr lang="en-US" sz="2300" i="1" dirty="0" smtClean="0">
                <a:solidFill>
                  <a:srgbClr val="0070C0"/>
                </a:solidFill>
              </a:rPr>
              <a:t>Without </a:t>
            </a:r>
            <a:r>
              <a:rPr lang="en-US" sz="2300" i="1" dirty="0" err="1" smtClean="0">
                <a:solidFill>
                  <a:srgbClr val="0070C0"/>
                </a:solidFill>
              </a:rPr>
              <a:t>Krsna</a:t>
            </a:r>
            <a:r>
              <a:rPr lang="en-US" sz="2300" i="1" dirty="0" smtClean="0">
                <a:solidFill>
                  <a:srgbClr val="0070C0"/>
                </a:solidFill>
              </a:rPr>
              <a:t>, all the supplementary literatures like the </a:t>
            </a:r>
            <a:r>
              <a:rPr lang="en-US" sz="2300" i="1" dirty="0" err="1" smtClean="0">
                <a:solidFill>
                  <a:srgbClr val="0070C0"/>
                </a:solidFill>
              </a:rPr>
              <a:t>Puranas</a:t>
            </a:r>
            <a:r>
              <a:rPr lang="en-US" sz="2300" i="1" dirty="0" smtClean="0">
                <a:solidFill>
                  <a:srgbClr val="0070C0"/>
                </a:solidFill>
              </a:rPr>
              <a:t> and Mahabharata are simply stories or historical facts. But with </a:t>
            </a:r>
            <a:r>
              <a:rPr lang="en-US" sz="2300" i="1" dirty="0" err="1" smtClean="0">
                <a:solidFill>
                  <a:srgbClr val="0070C0"/>
                </a:solidFill>
              </a:rPr>
              <a:t>Krsna</a:t>
            </a:r>
            <a:r>
              <a:rPr lang="en-US" sz="2300" i="1" dirty="0" smtClean="0">
                <a:solidFill>
                  <a:srgbClr val="0070C0"/>
                </a:solidFill>
              </a:rPr>
              <a:t> they become transcendental, and when we hear of them we at once become transcendentally related with the Lord. </a:t>
            </a:r>
          </a:p>
          <a:p>
            <a:pPr lvl="0"/>
            <a:r>
              <a:rPr lang="en-US" sz="2300" i="1" dirty="0" err="1" smtClean="0">
                <a:solidFill>
                  <a:srgbClr val="C00000"/>
                </a:solidFill>
              </a:rPr>
              <a:t>Krsna</a:t>
            </a:r>
            <a:r>
              <a:rPr lang="en-US" sz="2300" i="1" dirty="0" smtClean="0">
                <a:solidFill>
                  <a:srgbClr val="C00000"/>
                </a:solidFill>
              </a:rPr>
              <a:t> and His pure devotees like the </a:t>
            </a:r>
            <a:r>
              <a:rPr lang="en-US" sz="2300" i="1" dirty="0" err="1" smtClean="0">
                <a:solidFill>
                  <a:srgbClr val="C00000"/>
                </a:solidFill>
              </a:rPr>
              <a:t>Pandavas</a:t>
            </a:r>
            <a:r>
              <a:rPr lang="en-US" sz="2300" i="1" dirty="0" smtClean="0">
                <a:solidFill>
                  <a:srgbClr val="C00000"/>
                </a:solidFill>
              </a:rPr>
              <a:t> are on the same plane. </a:t>
            </a:r>
            <a:r>
              <a:rPr lang="en-US" sz="2300" i="1" dirty="0" err="1" smtClean="0">
                <a:solidFill>
                  <a:srgbClr val="C00000"/>
                </a:solidFill>
              </a:rPr>
              <a:t>Krsna</a:t>
            </a:r>
            <a:r>
              <a:rPr lang="en-US" sz="2300" i="1" dirty="0" smtClean="0">
                <a:solidFill>
                  <a:srgbClr val="C00000"/>
                </a:solidFill>
              </a:rPr>
              <a:t> is not without His devotees of all the </a:t>
            </a:r>
            <a:r>
              <a:rPr lang="en-US" sz="2300" i="1" dirty="0" err="1" smtClean="0">
                <a:solidFill>
                  <a:srgbClr val="C00000"/>
                </a:solidFill>
              </a:rPr>
              <a:t>rasas</a:t>
            </a:r>
            <a:r>
              <a:rPr lang="en-US" sz="2300" i="1" dirty="0" smtClean="0">
                <a:solidFill>
                  <a:srgbClr val="C00000"/>
                </a:solidFill>
              </a:rPr>
              <a:t>, and the pure devotees like the </a:t>
            </a:r>
            <a:r>
              <a:rPr lang="en-US" sz="2300" i="1" dirty="0" err="1" smtClean="0">
                <a:solidFill>
                  <a:srgbClr val="C00000"/>
                </a:solidFill>
              </a:rPr>
              <a:t>Pandavas</a:t>
            </a:r>
            <a:r>
              <a:rPr lang="en-US" sz="2300" i="1" dirty="0" smtClean="0">
                <a:solidFill>
                  <a:srgbClr val="C00000"/>
                </a:solidFill>
              </a:rPr>
              <a:t> are not without </a:t>
            </a:r>
            <a:r>
              <a:rPr lang="en-US" sz="2300" i="1" dirty="0" err="1" smtClean="0">
                <a:solidFill>
                  <a:srgbClr val="C00000"/>
                </a:solidFill>
              </a:rPr>
              <a:t>Krsna</a:t>
            </a:r>
            <a:r>
              <a:rPr lang="en-US" sz="2300" i="1" dirty="0" smtClean="0">
                <a:solidFill>
                  <a:srgbClr val="C00000"/>
                </a:solidFill>
              </a:rPr>
              <a:t>. </a:t>
            </a:r>
            <a:endParaRPr lang="en-US" sz="2300" i="1" dirty="0">
              <a:solidFill>
                <a:srgbClr val="C00000"/>
              </a:solidFill>
            </a:endParaRPr>
          </a:p>
        </p:txBody>
      </p:sp>
    </p:spTree>
  </p:cSld>
  <p:clrMapOvr>
    <a:masterClrMapping/>
  </p:clrMapOvr>
  <p:transition>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00B050"/>
                </a:solidFill>
                <a:effectLst>
                  <a:outerShdw blurRad="38100" dist="38100" dir="2700000" algn="tl">
                    <a:srgbClr val="000000">
                      <a:alpha val="43137"/>
                    </a:srgbClr>
                  </a:outerShdw>
                </a:effectLst>
              </a:rPr>
              <a:t>Smile</a:t>
            </a:r>
            <a:endParaRPr lang="en-US" b="1" dirty="0">
              <a:solidFill>
                <a:srgbClr val="00B050"/>
              </a:solidFill>
              <a:effectLst>
                <a:outerShdw blurRad="38100" dist="38100" dir="2700000" algn="tl">
                  <a:srgbClr val="000000">
                    <a:alpha val="43137"/>
                  </a:srgbClr>
                </a:outerShdw>
              </a:effectLst>
            </a:endParaRPr>
          </a:p>
        </p:txBody>
      </p:sp>
      <p:pic>
        <p:nvPicPr>
          <p:cNvPr id="7" name="full" descr="http://cartoons.iskcondesiretree.info/index_ning.php?cmd=image&amp;sfpg=RWR1Y2F0aW9uLyowMDAxLmpwZypkYWI1ZmQ4M2RjNWZkNWZjMTNmODNjNTczNDVjMmUxZA"/>
          <p:cNvPicPr>
            <a:picLocks noGrp="1"/>
          </p:cNvPicPr>
          <p:nvPr>
            <p:ph sz="half" idx="1"/>
          </p:nvPr>
        </p:nvPicPr>
        <p:blipFill>
          <a:blip r:embed="rId2" cstate="print"/>
          <a:srcRect/>
          <a:stretch>
            <a:fillRect/>
          </a:stretch>
        </p:blipFill>
        <p:spPr bwMode="auto">
          <a:xfrm>
            <a:off x="1435100" y="1600200"/>
            <a:ext cx="3822700" cy="4800600"/>
          </a:xfrm>
          <a:prstGeom prst="rect">
            <a:avLst/>
          </a:prstGeom>
          <a:noFill/>
          <a:ln w="9525">
            <a:noFill/>
            <a:miter lim="800000"/>
            <a:headEnd/>
            <a:tailEnd/>
          </a:ln>
        </p:spPr>
      </p:pic>
      <p:pic>
        <p:nvPicPr>
          <p:cNvPr id="8" name="full" descr="http://cartoons.iskcondesiretree.info/index_ning.php?cmd=image&amp;sfpg=Q2hpbGRyZW4vKjAwMDEuanBnKjcyZjRmMjRjNWI1ODI3ZDE0YWNlMDk5YjJlMjU2MDEx"/>
          <p:cNvPicPr>
            <a:picLocks noGrp="1"/>
          </p:cNvPicPr>
          <p:nvPr>
            <p:ph sz="half" idx="2"/>
          </p:nvPr>
        </p:nvPicPr>
        <p:blipFill>
          <a:blip r:embed="rId3" cstate="print"/>
          <a:srcRect l="8290" r="6736"/>
          <a:stretch>
            <a:fillRect/>
          </a:stretch>
        </p:blipFill>
        <p:spPr bwMode="auto">
          <a:xfrm>
            <a:off x="5334000" y="1524000"/>
            <a:ext cx="3810000" cy="48005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dirty="0" smtClean="0">
                <a:solidFill>
                  <a:srgbClr val="00B050"/>
                </a:solidFill>
              </a:rPr>
              <a:t>References</a:t>
            </a:r>
            <a:endParaRPr lang="en-US" dirty="0">
              <a:solidFill>
                <a:srgbClr val="00B050"/>
              </a:solidFill>
            </a:endParaRPr>
          </a:p>
        </p:txBody>
      </p:sp>
      <p:sp>
        <p:nvSpPr>
          <p:cNvPr id="3" name="Content Placeholder 2"/>
          <p:cNvSpPr>
            <a:spLocks noGrp="1"/>
          </p:cNvSpPr>
          <p:nvPr>
            <p:ph idx="1"/>
          </p:nvPr>
        </p:nvSpPr>
        <p:spPr>
          <a:xfrm>
            <a:off x="1435608" y="838200"/>
            <a:ext cx="7498080" cy="5410200"/>
          </a:xfrm>
        </p:spPr>
        <p:txBody>
          <a:bodyPr>
            <a:normAutofit/>
          </a:bodyPr>
          <a:lstStyle/>
          <a:p>
            <a:r>
              <a:rPr lang="en-US" sz="1800" dirty="0" err="1" smtClean="0">
                <a:solidFill>
                  <a:srgbClr val="0070C0"/>
                </a:solidFill>
                <a:latin typeface="Balaram" pitchFamily="2" charset="0"/>
              </a:rPr>
              <a:t>Srimad</a:t>
            </a:r>
            <a:r>
              <a:rPr lang="en-US" sz="1800" dirty="0" smtClean="0">
                <a:solidFill>
                  <a:srgbClr val="0070C0"/>
                </a:solidFill>
                <a:latin typeface="Balaram" pitchFamily="2" charset="0"/>
              </a:rPr>
              <a:t> </a:t>
            </a:r>
            <a:r>
              <a:rPr lang="en-US" sz="1800" dirty="0" err="1" smtClean="0">
                <a:solidFill>
                  <a:srgbClr val="0070C0"/>
                </a:solidFill>
                <a:latin typeface="Balaram" pitchFamily="2" charset="0"/>
              </a:rPr>
              <a:t>Bhagavatam</a:t>
            </a:r>
            <a:r>
              <a:rPr lang="en-US" sz="1800" dirty="0" smtClean="0">
                <a:solidFill>
                  <a:srgbClr val="0070C0"/>
                </a:solidFill>
                <a:latin typeface="Balaram" pitchFamily="2" charset="0"/>
              </a:rPr>
              <a:t> </a:t>
            </a:r>
            <a:r>
              <a:rPr lang="en-US" sz="1800" dirty="0" smtClean="0">
                <a:latin typeface="Balaram" pitchFamily="2" charset="0"/>
              </a:rPr>
              <a:t>– His divine grace </a:t>
            </a:r>
            <a:r>
              <a:rPr lang="en-US" sz="1800" dirty="0" err="1" smtClean="0">
                <a:latin typeface="Balaram" pitchFamily="2" charset="0"/>
              </a:rPr>
              <a:t>A.C.Bhaktivedanta</a:t>
            </a:r>
            <a:r>
              <a:rPr lang="en-US" sz="1800" dirty="0" smtClean="0">
                <a:latin typeface="Balaram" pitchFamily="2" charset="0"/>
              </a:rPr>
              <a:t> Swami</a:t>
            </a:r>
          </a:p>
          <a:p>
            <a:r>
              <a:rPr lang="en-US" sz="1800" u="sng" dirty="0" smtClean="0">
                <a:solidFill>
                  <a:srgbClr val="0070C0"/>
                </a:solidFill>
                <a:latin typeface="Balaram" pitchFamily="2" charset="0"/>
              </a:rPr>
              <a:t>www.Prabhupadavani.org</a:t>
            </a:r>
            <a:r>
              <a:rPr lang="en-US" sz="1800" dirty="0" smtClean="0">
                <a:solidFill>
                  <a:srgbClr val="0070C0"/>
                </a:solidFill>
                <a:latin typeface="Balaram" pitchFamily="2" charset="0"/>
              </a:rPr>
              <a:t> </a:t>
            </a:r>
            <a:r>
              <a:rPr lang="en-US" sz="1800" dirty="0" smtClean="0">
                <a:latin typeface="Balaram" pitchFamily="2" charset="0"/>
              </a:rPr>
              <a:t>(all lecture dates recorded in the quotes)</a:t>
            </a:r>
            <a:endParaRPr lang="en-US" sz="1800" dirty="0">
              <a:latin typeface="Balaram"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440362"/>
          </a:xfrm>
        </p:spPr>
        <p:txBody>
          <a:bodyPr>
            <a:normAutofit/>
          </a:bodyPr>
          <a:lstStyle/>
          <a:p>
            <a:pPr algn="ctr"/>
            <a:r>
              <a:rPr lang="en-US" sz="8000" b="1" dirty="0" err="1" smtClean="0">
                <a:solidFill>
                  <a:srgbClr val="00B050"/>
                </a:solidFill>
                <a:effectLst>
                  <a:outerShdw blurRad="38100" dist="38100" dir="2700000" algn="tl">
                    <a:srgbClr val="000000">
                      <a:alpha val="43137"/>
                    </a:srgbClr>
                  </a:outerShdw>
                </a:effectLst>
                <a:latin typeface="Balaram" pitchFamily="2" charset="0"/>
              </a:rPr>
              <a:t>Srimad</a:t>
            </a:r>
            <a:r>
              <a:rPr lang="en-US" sz="8000" b="1" dirty="0" smtClean="0">
                <a:solidFill>
                  <a:srgbClr val="00B050"/>
                </a:solidFill>
                <a:effectLst>
                  <a:outerShdw blurRad="38100" dist="38100" dir="2700000" algn="tl">
                    <a:srgbClr val="000000">
                      <a:alpha val="43137"/>
                    </a:srgbClr>
                  </a:outerShdw>
                </a:effectLst>
                <a:latin typeface="Balaram" pitchFamily="2" charset="0"/>
              </a:rPr>
              <a:t> </a:t>
            </a:r>
            <a:r>
              <a:rPr lang="en-US" sz="8000"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sz="8000" b="1" dirty="0" smtClean="0">
                <a:solidFill>
                  <a:srgbClr val="00B050"/>
                </a:solidFill>
                <a:effectLst>
                  <a:outerShdw blurRad="38100" dist="38100" dir="2700000" algn="tl">
                    <a:srgbClr val="000000">
                      <a:alpha val="43137"/>
                    </a:srgbClr>
                  </a:outerShdw>
                </a:effectLst>
                <a:latin typeface="Balaram" pitchFamily="2" charset="0"/>
              </a:rPr>
              <a:t/>
            </a:r>
            <a:br>
              <a:rPr lang="en-US" sz="8000" b="1" dirty="0" smtClean="0">
                <a:solidFill>
                  <a:srgbClr val="00B050"/>
                </a:solidFill>
                <a:effectLst>
                  <a:outerShdw blurRad="38100" dist="38100" dir="2700000" algn="tl">
                    <a:srgbClr val="000000">
                      <a:alpha val="43137"/>
                    </a:srgbClr>
                  </a:outerShdw>
                </a:effectLst>
                <a:latin typeface="Balaram" pitchFamily="2" charset="0"/>
              </a:rPr>
            </a:br>
            <a:r>
              <a:rPr lang="en-US" sz="8000" b="1" dirty="0" err="1" smtClean="0">
                <a:solidFill>
                  <a:srgbClr val="00B050"/>
                </a:solidFill>
                <a:effectLst>
                  <a:outerShdw blurRad="38100" dist="38100" dir="2700000" algn="tl">
                    <a:srgbClr val="000000">
                      <a:alpha val="43137"/>
                    </a:srgbClr>
                  </a:outerShdw>
                </a:effectLst>
                <a:latin typeface="Balaram" pitchFamily="2" charset="0"/>
              </a:rPr>
              <a:t>Ki</a:t>
            </a:r>
            <a:r>
              <a:rPr lang="en-US" sz="8000" b="1" dirty="0" smtClean="0">
                <a:solidFill>
                  <a:srgbClr val="00B050"/>
                </a:solidFill>
                <a:effectLst>
                  <a:outerShdw blurRad="38100" dist="38100" dir="2700000" algn="tl">
                    <a:srgbClr val="000000">
                      <a:alpha val="43137"/>
                    </a:srgbClr>
                  </a:outerShdw>
                </a:effectLst>
                <a:latin typeface="Balaram" pitchFamily="2" charset="0"/>
              </a:rPr>
              <a:t> Jai</a:t>
            </a:r>
            <a:br>
              <a:rPr lang="en-US" sz="8000" b="1" dirty="0" smtClean="0">
                <a:solidFill>
                  <a:srgbClr val="00B050"/>
                </a:solidFill>
                <a:effectLst>
                  <a:outerShdw blurRad="38100" dist="38100" dir="2700000" algn="tl">
                    <a:srgbClr val="000000">
                      <a:alpha val="43137"/>
                    </a:srgbClr>
                  </a:outerShdw>
                </a:effectLst>
                <a:latin typeface="Balaram" pitchFamily="2" charset="0"/>
              </a:rPr>
            </a:br>
            <a:r>
              <a:rPr lang="en-US" sz="8000" b="1" dirty="0" smtClean="0">
                <a:solidFill>
                  <a:srgbClr val="00B050"/>
                </a:solidFill>
                <a:effectLst>
                  <a:outerShdw blurRad="38100" dist="38100" dir="2700000" algn="tl">
                    <a:srgbClr val="000000">
                      <a:alpha val="43137"/>
                    </a:srgbClr>
                  </a:outerShdw>
                </a:effectLst>
                <a:latin typeface="Balaram" pitchFamily="2" charset="0"/>
              </a:rPr>
              <a:t>Srila Prabhupada </a:t>
            </a:r>
            <a:r>
              <a:rPr lang="en-US" sz="8000" b="1" dirty="0" err="1" smtClean="0">
                <a:solidFill>
                  <a:srgbClr val="00B050"/>
                </a:solidFill>
                <a:effectLst>
                  <a:outerShdw blurRad="38100" dist="38100" dir="2700000" algn="tl">
                    <a:srgbClr val="000000">
                      <a:alpha val="43137"/>
                    </a:srgbClr>
                  </a:outerShdw>
                </a:effectLst>
                <a:latin typeface="Balaram" pitchFamily="2" charset="0"/>
              </a:rPr>
              <a:t>ki</a:t>
            </a:r>
            <a:r>
              <a:rPr lang="en-US" sz="8000" b="1" dirty="0" smtClean="0">
                <a:solidFill>
                  <a:srgbClr val="00B050"/>
                </a:solidFill>
                <a:effectLst>
                  <a:outerShdw blurRad="38100" dist="38100" dir="2700000" algn="tl">
                    <a:srgbClr val="000000">
                      <a:alpha val="43137"/>
                    </a:srgbClr>
                  </a:outerShdw>
                </a:effectLst>
                <a:latin typeface="Balaram" pitchFamily="2" charset="0"/>
              </a:rPr>
              <a:t> Jai</a:t>
            </a:r>
            <a:endParaRPr lang="en-US" sz="8000" dirty="0">
              <a:solidFill>
                <a:srgbClr val="00B050"/>
              </a:solidFill>
              <a:latin typeface="Balaram" pitchFamily="2" charset="0"/>
            </a:endParaRPr>
          </a:p>
        </p:txBody>
      </p:sp>
      <p:sp>
        <p:nvSpPr>
          <p:cNvPr id="3" name="Content Placeholder 2"/>
          <p:cNvSpPr>
            <a:spLocks noGrp="1"/>
          </p:cNvSpPr>
          <p:nvPr>
            <p:ph idx="1"/>
          </p:nvPr>
        </p:nvSpPr>
        <p:spPr>
          <a:xfrm>
            <a:off x="1435608" y="2438400"/>
            <a:ext cx="7498080" cy="3810000"/>
          </a:xfrm>
        </p:spPr>
        <p:txBody>
          <a:bodyPr>
            <a:noAutofit/>
          </a:bodyPr>
          <a:lstStyle/>
          <a:p>
            <a:pPr>
              <a:buNone/>
            </a:pPr>
            <a:r>
              <a:rPr lang="en-US" sz="4000" dirty="0" smtClean="0">
                <a:solidFill>
                  <a:srgbClr val="0070C0"/>
                </a:solidFill>
                <a:latin typeface="Balaram" pitchFamily="2" charset="0"/>
              </a:rPr>
              <a:t>  </a:t>
            </a:r>
          </a:p>
        </p:txBody>
      </p:sp>
    </p:spTree>
  </p:cSld>
  <p:clrMapOvr>
    <a:masterClrMapping/>
  </p:clrMapOvr>
  <p:transition>
    <p:split/>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563562"/>
          </a:xfrm>
          <a:effectLst>
            <a:outerShdw blurRad="50800" dist="38100" dir="2700000" algn="tl" rotWithShape="0">
              <a:prstClr val="black">
                <a:alpha val="40000"/>
              </a:prstClr>
            </a:outerShdw>
          </a:effectLst>
          <a:scene3d>
            <a:camera prst="orthographicFront"/>
            <a:lightRig rig="threePt" dir="t"/>
          </a:scene3d>
          <a:sp3d>
            <a:bevelT prst="convex"/>
          </a:sp3d>
        </p:spPr>
        <p:txBody>
          <a:bodyPr>
            <a:normAutofit fontScale="90000"/>
          </a:bodyPr>
          <a:lstStyle/>
          <a:p>
            <a:pPr algn="ctr"/>
            <a:r>
              <a:rPr lang="en-US" dirty="0" smtClean="0">
                <a:solidFill>
                  <a:srgbClr val="00B050"/>
                </a:solidFill>
                <a:latin typeface="Balaram" pitchFamily="2" charset="0"/>
              </a:rPr>
              <a:t>Recap</a:t>
            </a:r>
            <a:r>
              <a:rPr lang="en-US" dirty="0" smtClean="0">
                <a:latin typeface="Balaram" pitchFamily="2" charset="0"/>
              </a:rPr>
              <a:t>	</a:t>
            </a:r>
            <a:endParaRPr lang="en-US" dirty="0">
              <a:latin typeface="Balaram" pitchFamily="2" charset="0"/>
            </a:endParaRPr>
          </a:p>
        </p:txBody>
      </p:sp>
      <p:sp>
        <p:nvSpPr>
          <p:cNvPr id="3" name="Content Placeholder 2"/>
          <p:cNvSpPr>
            <a:spLocks noGrp="1"/>
          </p:cNvSpPr>
          <p:nvPr>
            <p:ph idx="1"/>
          </p:nvPr>
        </p:nvSpPr>
        <p:spPr>
          <a:xfrm>
            <a:off x="990600" y="457200"/>
            <a:ext cx="8153400" cy="6400800"/>
          </a:xfrm>
        </p:spPr>
        <p:txBody>
          <a:bodyPr>
            <a:noAutofit/>
          </a:bodyPr>
          <a:lstStyle/>
          <a:p>
            <a:pPr marL="596646" indent="-514350">
              <a:buClr>
                <a:schemeClr val="accent5">
                  <a:lumMod val="60000"/>
                  <a:lumOff val="40000"/>
                </a:schemeClr>
              </a:buClr>
              <a:buSzPct val="100000"/>
              <a:buNone/>
            </a:pPr>
            <a:r>
              <a:rPr lang="en-US" sz="2700" b="1" dirty="0" smtClean="0">
                <a:latin typeface="Balaram"/>
              </a:rPr>
              <a:t>Chapter 1 – The son of </a:t>
            </a:r>
            <a:r>
              <a:rPr lang="en-US" sz="2700" b="1" dirty="0" err="1" smtClean="0">
                <a:latin typeface="Balaram"/>
              </a:rPr>
              <a:t>Drona</a:t>
            </a:r>
            <a:r>
              <a:rPr lang="en-US" sz="2700" b="1" dirty="0" smtClean="0">
                <a:latin typeface="Balaram"/>
              </a:rPr>
              <a:t> punished</a:t>
            </a:r>
          </a:p>
          <a:p>
            <a:r>
              <a:rPr lang="en-US" sz="2700" b="1" i="1" dirty="0" smtClean="0">
                <a:solidFill>
                  <a:srgbClr val="0070C0"/>
                </a:solidFill>
                <a:latin typeface="Balaram"/>
              </a:rPr>
              <a:t>Maharaja </a:t>
            </a:r>
            <a:r>
              <a:rPr lang="en-US" sz="2700" b="1" i="1" dirty="0" err="1" smtClean="0">
                <a:solidFill>
                  <a:srgbClr val="0070C0"/>
                </a:solidFill>
                <a:latin typeface="Balaram"/>
              </a:rPr>
              <a:t>Pariksit</a:t>
            </a:r>
            <a:r>
              <a:rPr lang="en-US" sz="2700" b="1" i="1" dirty="0" smtClean="0">
                <a:solidFill>
                  <a:srgbClr val="0070C0"/>
                </a:solidFill>
                <a:latin typeface="Balaram"/>
              </a:rPr>
              <a:t> is miraculously saved in the womb of his mother. This was caused by </a:t>
            </a:r>
            <a:r>
              <a:rPr lang="en-US" sz="2700" b="1" i="1" dirty="0" err="1" smtClean="0">
                <a:solidFill>
                  <a:srgbClr val="0070C0"/>
                </a:solidFill>
                <a:latin typeface="Balaram"/>
              </a:rPr>
              <a:t>Drauni</a:t>
            </a:r>
            <a:r>
              <a:rPr lang="en-US" sz="2700" b="1" i="1" dirty="0" smtClean="0">
                <a:solidFill>
                  <a:srgbClr val="0070C0"/>
                </a:solidFill>
                <a:latin typeface="Balaram"/>
              </a:rPr>
              <a:t> (</a:t>
            </a:r>
            <a:r>
              <a:rPr lang="en-US" sz="2700" b="1" i="1" dirty="0" err="1" smtClean="0">
                <a:solidFill>
                  <a:srgbClr val="0070C0"/>
                </a:solidFill>
                <a:latin typeface="Balaram"/>
              </a:rPr>
              <a:t>Asvatthama</a:t>
            </a:r>
            <a:r>
              <a:rPr lang="en-US" sz="2700" b="1" i="1" dirty="0" smtClean="0">
                <a:solidFill>
                  <a:srgbClr val="0070C0"/>
                </a:solidFill>
                <a:latin typeface="Balaram"/>
              </a:rPr>
              <a:t>), </a:t>
            </a:r>
            <a:r>
              <a:rPr lang="en-US" sz="2700" b="1" i="1" dirty="0" err="1" smtClean="0">
                <a:solidFill>
                  <a:srgbClr val="0070C0"/>
                </a:solidFill>
                <a:latin typeface="Balaram"/>
              </a:rPr>
              <a:t>Acarya</a:t>
            </a:r>
            <a:r>
              <a:rPr lang="en-US" sz="2700" b="1" i="1" dirty="0" smtClean="0">
                <a:solidFill>
                  <a:srgbClr val="0070C0"/>
                </a:solidFill>
                <a:latin typeface="Balaram"/>
              </a:rPr>
              <a:t> </a:t>
            </a:r>
            <a:r>
              <a:rPr lang="en-US" sz="2700" b="1" i="1" dirty="0" err="1" smtClean="0">
                <a:solidFill>
                  <a:srgbClr val="0070C0"/>
                </a:solidFill>
                <a:latin typeface="Balaram"/>
              </a:rPr>
              <a:t>Drona's</a:t>
            </a:r>
            <a:r>
              <a:rPr lang="en-US" sz="2700" b="1" i="1" dirty="0" smtClean="0">
                <a:solidFill>
                  <a:srgbClr val="0070C0"/>
                </a:solidFill>
                <a:latin typeface="Balaram"/>
              </a:rPr>
              <a:t> son, who killed the five sons of </a:t>
            </a:r>
            <a:r>
              <a:rPr lang="en-US" sz="2700" b="1" i="1" dirty="0" err="1" smtClean="0">
                <a:solidFill>
                  <a:srgbClr val="0070C0"/>
                </a:solidFill>
                <a:latin typeface="Balaram"/>
              </a:rPr>
              <a:t>Draupadi</a:t>
            </a:r>
            <a:r>
              <a:rPr lang="en-US" sz="2700" b="1" i="1" dirty="0" smtClean="0">
                <a:solidFill>
                  <a:srgbClr val="0070C0"/>
                </a:solidFill>
                <a:latin typeface="Balaram"/>
              </a:rPr>
              <a:t> while they were asleep, for which he was punished by </a:t>
            </a:r>
            <a:r>
              <a:rPr lang="en-US" sz="2700" b="1" i="1" dirty="0" err="1" smtClean="0">
                <a:solidFill>
                  <a:srgbClr val="0070C0"/>
                </a:solidFill>
                <a:latin typeface="Balaram"/>
              </a:rPr>
              <a:t>Arjuna</a:t>
            </a:r>
            <a:r>
              <a:rPr lang="en-US" sz="2700" b="1" i="1" dirty="0" smtClean="0">
                <a:solidFill>
                  <a:srgbClr val="0070C0"/>
                </a:solidFill>
                <a:latin typeface="Balaram"/>
              </a:rPr>
              <a:t>.</a:t>
            </a:r>
          </a:p>
          <a:p>
            <a:r>
              <a:rPr lang="en-US" sz="2700" b="1" i="1" dirty="0" smtClean="0">
                <a:solidFill>
                  <a:srgbClr val="C00000"/>
                </a:solidFill>
                <a:latin typeface="Balaram"/>
              </a:rPr>
              <a:t>For spiritual advancement of knowledge a suitable place and atmosphere are definitely required.</a:t>
            </a:r>
          </a:p>
          <a:p>
            <a:r>
              <a:rPr lang="en-US" sz="2700" b="1" i="1" dirty="0" smtClean="0">
                <a:solidFill>
                  <a:srgbClr val="0070C0"/>
                </a:solidFill>
                <a:latin typeface="Balaram"/>
              </a:rPr>
              <a:t>Perfect vision of the Absolute Truth is possible only by the linking process of devotional service. Srila </a:t>
            </a:r>
            <a:r>
              <a:rPr lang="en-US" sz="2700" b="1" i="1" dirty="0" err="1" smtClean="0">
                <a:solidFill>
                  <a:srgbClr val="0070C0"/>
                </a:solidFill>
                <a:latin typeface="Balaram"/>
              </a:rPr>
              <a:t>Vyasdev</a:t>
            </a:r>
            <a:r>
              <a:rPr lang="en-US" sz="2700" b="1" i="1" dirty="0" smtClean="0">
                <a:solidFill>
                  <a:srgbClr val="0070C0"/>
                </a:solidFill>
                <a:latin typeface="Balaram"/>
              </a:rPr>
              <a:t> achieved it by linking his mind in engaging in </a:t>
            </a:r>
            <a:r>
              <a:rPr lang="en-US" sz="2700" b="1" i="1" dirty="0" err="1" smtClean="0">
                <a:solidFill>
                  <a:srgbClr val="0070C0"/>
                </a:solidFill>
                <a:latin typeface="Balaram"/>
              </a:rPr>
              <a:t>bhakti</a:t>
            </a:r>
            <a:r>
              <a:rPr lang="en-US" sz="2700" b="1" i="1" dirty="0" smtClean="0">
                <a:solidFill>
                  <a:srgbClr val="0070C0"/>
                </a:solidFill>
                <a:latin typeface="Balaram"/>
              </a:rPr>
              <a:t> yoga w/o a tinge of materialism. </a:t>
            </a:r>
          </a:p>
          <a:p>
            <a:r>
              <a:rPr lang="en-US" sz="2700" b="1" i="1" dirty="0" smtClean="0">
                <a:solidFill>
                  <a:srgbClr val="C00000"/>
                </a:solidFill>
                <a:latin typeface="Balaram"/>
              </a:rPr>
              <a:t>The living being is by constitution transcendental to material </a:t>
            </a:r>
            <a:r>
              <a:rPr lang="en-US" sz="2700" b="1" i="1" dirty="0" err="1" smtClean="0">
                <a:solidFill>
                  <a:srgbClr val="C00000"/>
                </a:solidFill>
                <a:latin typeface="Balaram"/>
              </a:rPr>
              <a:t>encagement</a:t>
            </a:r>
            <a:r>
              <a:rPr lang="en-US" sz="2700" b="1" i="1" dirty="0" smtClean="0">
                <a:solidFill>
                  <a:srgbClr val="C00000"/>
                </a:solidFill>
                <a:latin typeface="Balaram"/>
              </a:rPr>
              <a:t>, but he is now imprisoned by the external energy, and therefore he thinks himself one of the material products. And due to this unholy contact, the pure spiritual entity suffers material miseries under the modes of material nature.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dirty="0" smtClean="0">
                <a:solidFill>
                  <a:srgbClr val="00B050"/>
                </a:solidFill>
                <a:latin typeface="Balaram" pitchFamily="2" charset="0"/>
              </a:rPr>
              <a:t>Recap </a:t>
            </a:r>
            <a:endParaRPr lang="en-US" dirty="0">
              <a:solidFill>
                <a:srgbClr val="00B050"/>
              </a:solidFill>
              <a:latin typeface="Balaram" pitchFamily="2" charset="0"/>
            </a:endParaRPr>
          </a:p>
        </p:txBody>
      </p:sp>
      <p:sp>
        <p:nvSpPr>
          <p:cNvPr id="3" name="Content Placeholder 2"/>
          <p:cNvSpPr>
            <a:spLocks noGrp="1"/>
          </p:cNvSpPr>
          <p:nvPr>
            <p:ph idx="1"/>
          </p:nvPr>
        </p:nvSpPr>
        <p:spPr>
          <a:xfrm>
            <a:off x="990600" y="457200"/>
            <a:ext cx="8153400" cy="6400800"/>
          </a:xfrm>
        </p:spPr>
        <p:txBody>
          <a:bodyPr>
            <a:noAutofit/>
          </a:bodyPr>
          <a:lstStyle/>
          <a:p>
            <a:r>
              <a:rPr lang="en-US" sz="2500" b="1" i="1" dirty="0" smtClean="0">
                <a:solidFill>
                  <a:srgbClr val="0070C0"/>
                </a:solidFill>
                <a:latin typeface="Balaram"/>
              </a:rPr>
              <a:t>The ways of illusory energy are very stiff to overcome, one who surrenders unto the lotus feet of the Lord is set free by the order of the Supreme. This surrendering process is the remedial measure for getting relief from the bewildering ways of the illusory energy and is completed by the influence of association. </a:t>
            </a:r>
          </a:p>
          <a:p>
            <a:r>
              <a:rPr lang="en-US" sz="2500" b="1" i="1" dirty="0" err="1" smtClean="0">
                <a:solidFill>
                  <a:srgbClr val="C00000"/>
                </a:solidFill>
                <a:latin typeface="Balaram"/>
              </a:rPr>
              <a:t>Srimad-Bhagavatam</a:t>
            </a:r>
            <a:r>
              <a:rPr lang="en-US" sz="2500" b="1" i="1" dirty="0" smtClean="0">
                <a:solidFill>
                  <a:srgbClr val="C00000"/>
                </a:solidFill>
                <a:latin typeface="Balaram"/>
              </a:rPr>
              <a:t> is the </a:t>
            </a:r>
            <a:r>
              <a:rPr lang="en-US" sz="2500" b="1" i="1" dirty="0" err="1" smtClean="0">
                <a:solidFill>
                  <a:srgbClr val="C00000"/>
                </a:solidFill>
                <a:latin typeface="Balaram"/>
              </a:rPr>
              <a:t>summum</a:t>
            </a:r>
            <a:r>
              <a:rPr lang="en-US" sz="2500" b="1" i="1" dirty="0" smtClean="0">
                <a:solidFill>
                  <a:srgbClr val="C00000"/>
                </a:solidFill>
                <a:latin typeface="Balaram"/>
              </a:rPr>
              <a:t> </a:t>
            </a:r>
            <a:r>
              <a:rPr lang="en-US" sz="2500" b="1" i="1" dirty="0" err="1" smtClean="0">
                <a:solidFill>
                  <a:srgbClr val="C00000"/>
                </a:solidFill>
                <a:latin typeface="Balaram"/>
              </a:rPr>
              <a:t>bonum</a:t>
            </a:r>
            <a:r>
              <a:rPr lang="en-US" sz="2500" b="1" i="1" dirty="0" smtClean="0">
                <a:solidFill>
                  <a:srgbClr val="C00000"/>
                </a:solidFill>
                <a:latin typeface="Balaram"/>
              </a:rPr>
              <a:t> remedy for suffering humanity in the clutches of </a:t>
            </a:r>
            <a:r>
              <a:rPr lang="en-US" sz="2500" b="1" i="1" dirty="0" err="1" smtClean="0">
                <a:solidFill>
                  <a:srgbClr val="C00000"/>
                </a:solidFill>
                <a:latin typeface="Balaram"/>
              </a:rPr>
              <a:t>maya</a:t>
            </a:r>
            <a:r>
              <a:rPr lang="en-US" sz="2500" b="1" i="1" dirty="0" smtClean="0">
                <a:solidFill>
                  <a:srgbClr val="C00000"/>
                </a:solidFill>
                <a:latin typeface="Balaram"/>
              </a:rPr>
              <a:t>. Srila </a:t>
            </a:r>
            <a:r>
              <a:rPr lang="en-US" sz="2500" b="1" i="1" dirty="0" err="1" smtClean="0">
                <a:solidFill>
                  <a:srgbClr val="C00000"/>
                </a:solidFill>
                <a:latin typeface="Balaram"/>
              </a:rPr>
              <a:t>Vyasadeva</a:t>
            </a:r>
            <a:r>
              <a:rPr lang="en-US" sz="2500" b="1" i="1" dirty="0" smtClean="0">
                <a:solidFill>
                  <a:srgbClr val="C00000"/>
                </a:solidFill>
                <a:latin typeface="Balaram"/>
              </a:rPr>
              <a:t> therefore first of all diagnosed the actual disease of the conditioned souls, i.e., their being </a:t>
            </a:r>
            <a:r>
              <a:rPr lang="en-US" sz="2500" b="1" i="1" dirty="0" err="1" smtClean="0">
                <a:solidFill>
                  <a:srgbClr val="C00000"/>
                </a:solidFill>
                <a:latin typeface="Balaram"/>
              </a:rPr>
              <a:t>illusioned</a:t>
            </a:r>
            <a:r>
              <a:rPr lang="en-US" sz="2500" b="1" i="1" dirty="0" smtClean="0">
                <a:solidFill>
                  <a:srgbClr val="C00000"/>
                </a:solidFill>
                <a:latin typeface="Balaram"/>
              </a:rPr>
              <a:t> by the external energy. He also saw the perfect Supreme Being, from whom illusory energy is far removed,. </a:t>
            </a:r>
          </a:p>
          <a:p>
            <a:r>
              <a:rPr lang="en-US" sz="2500" b="1" i="1" dirty="0" smtClean="0">
                <a:solidFill>
                  <a:srgbClr val="0070C0"/>
                </a:solidFill>
                <a:latin typeface="Balaram"/>
              </a:rPr>
              <a:t>The process of devotional service is a great transcendental science and begins with the process of hearing and chanting the name, fame, glory, etc., of the Supreme Personality of Godhead. Revival of the dormant affection or love of Godhead does not depend on the mechanical system of hearing and chanting, but it solely and wholly depends on the causeless mercy of the Lord. When the Lord is fully satisfied with the sincere efforts of the devotee, He may endow him with His loving transcendental service.</a:t>
            </a:r>
            <a:endParaRPr lang="en-US" sz="2500" b="1" i="1" dirty="0">
              <a:solidFill>
                <a:srgbClr val="0070C0"/>
              </a:solidFill>
              <a:latin typeface="Balaram"/>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3048000"/>
          </a:xfrm>
        </p:spPr>
        <p:txBody>
          <a:bodyPr>
            <a:normAutofit fontScale="90000"/>
          </a:bodyPr>
          <a:lstStyle/>
          <a:p>
            <a:pPr marL="0" indent="0" algn="ctr">
              <a:spcBef>
                <a:spcPts val="0"/>
              </a:spcBef>
            </a:pPr>
            <a:r>
              <a:rPr lang="en-US" b="1" i="1" dirty="0" smtClean="0">
                <a:solidFill>
                  <a:srgbClr val="00B050"/>
                </a:solidFill>
                <a:effectLst>
                  <a:outerShdw blurRad="38100" dist="38100" dir="2700000" algn="tl">
                    <a:srgbClr val="000000">
                      <a:alpha val="43137"/>
                    </a:srgbClr>
                  </a:outerShdw>
                </a:effectLst>
                <a:latin typeface="Balaram" pitchFamily="2" charset="0"/>
              </a:rPr>
              <a:t>[SB 1.7.8] </a:t>
            </a:r>
            <a:br>
              <a:rPr lang="en-US" b="1" i="1" dirty="0" smtClean="0">
                <a:solidFill>
                  <a:srgbClr val="00B050"/>
                </a:solidFill>
                <a:effectLst>
                  <a:outerShdw blurRad="38100" dist="38100" dir="2700000" algn="tl">
                    <a:srgbClr val="000000">
                      <a:alpha val="43137"/>
                    </a:srgbClr>
                  </a:outerShdw>
                </a:effectLst>
                <a:latin typeface="Balaram" pitchFamily="2" charset="0"/>
              </a:rPr>
            </a:br>
            <a:r>
              <a:rPr lang="en-US" b="1" i="1" dirty="0" err="1" smtClean="0">
                <a:solidFill>
                  <a:srgbClr val="00B050"/>
                </a:solidFill>
                <a:latin typeface="Balaram"/>
              </a:rPr>
              <a:t>sa</a:t>
            </a:r>
            <a:r>
              <a:rPr lang="en-US" b="1" i="1" dirty="0" smtClean="0">
                <a:solidFill>
                  <a:srgbClr val="00B050"/>
                </a:solidFill>
                <a:latin typeface="Balaram"/>
              </a:rPr>
              <a:t> </a:t>
            </a:r>
            <a:r>
              <a:rPr lang="en-US" b="1" i="1" dirty="0" err="1" smtClean="0">
                <a:solidFill>
                  <a:srgbClr val="00B050"/>
                </a:solidFill>
                <a:latin typeface="Balaram"/>
              </a:rPr>
              <a:t>samhitam</a:t>
            </a:r>
            <a:r>
              <a:rPr lang="en-US" b="1" i="1" dirty="0" smtClean="0">
                <a:solidFill>
                  <a:srgbClr val="00B050"/>
                </a:solidFill>
                <a:latin typeface="Balaram"/>
              </a:rPr>
              <a:t> </a:t>
            </a:r>
            <a:r>
              <a:rPr lang="en-US" b="1" i="1" dirty="0" err="1" smtClean="0">
                <a:solidFill>
                  <a:srgbClr val="00B050"/>
                </a:solidFill>
                <a:latin typeface="Balaram"/>
              </a:rPr>
              <a:t>bhagavatim</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krtvanukramya</a:t>
            </a:r>
            <a:r>
              <a:rPr lang="en-US" b="1" i="1" dirty="0" smtClean="0">
                <a:solidFill>
                  <a:srgbClr val="00B050"/>
                </a:solidFill>
                <a:latin typeface="Balaram"/>
              </a:rPr>
              <a:t> </a:t>
            </a:r>
            <a:r>
              <a:rPr lang="en-US" b="1" i="1" dirty="0" err="1" smtClean="0">
                <a:solidFill>
                  <a:srgbClr val="00B050"/>
                </a:solidFill>
                <a:latin typeface="Balaram"/>
              </a:rPr>
              <a:t>catma</a:t>
            </a:r>
            <a:r>
              <a:rPr lang="en-US" b="1" i="1" dirty="0" smtClean="0">
                <a:solidFill>
                  <a:srgbClr val="00B050"/>
                </a:solidFill>
                <a:latin typeface="Balaram"/>
              </a:rPr>
              <a:t>-jam</a:t>
            </a:r>
            <a:br>
              <a:rPr lang="en-US" b="1" i="1" dirty="0" smtClean="0">
                <a:solidFill>
                  <a:srgbClr val="00B050"/>
                </a:solidFill>
                <a:latin typeface="Balaram"/>
              </a:rPr>
            </a:br>
            <a:r>
              <a:rPr lang="en-US" b="1" i="1" dirty="0" err="1" smtClean="0">
                <a:solidFill>
                  <a:srgbClr val="00B050"/>
                </a:solidFill>
                <a:latin typeface="Balaram"/>
              </a:rPr>
              <a:t>sukam</a:t>
            </a:r>
            <a:r>
              <a:rPr lang="en-US" b="1" i="1" dirty="0" smtClean="0">
                <a:solidFill>
                  <a:srgbClr val="00B050"/>
                </a:solidFill>
                <a:latin typeface="Balaram"/>
              </a:rPr>
              <a:t> </a:t>
            </a:r>
            <a:r>
              <a:rPr lang="en-US" b="1" i="1" dirty="0" err="1" smtClean="0">
                <a:solidFill>
                  <a:srgbClr val="00B050"/>
                </a:solidFill>
                <a:latin typeface="Balaram"/>
              </a:rPr>
              <a:t>adhyapayam</a:t>
            </a:r>
            <a:r>
              <a:rPr lang="en-US" b="1" i="1" dirty="0" smtClean="0">
                <a:solidFill>
                  <a:srgbClr val="00B050"/>
                </a:solidFill>
                <a:latin typeface="Balaram"/>
              </a:rPr>
              <a:t> </a:t>
            </a:r>
            <a:r>
              <a:rPr lang="en-US" b="1" i="1" dirty="0" err="1" smtClean="0">
                <a:solidFill>
                  <a:srgbClr val="00B050"/>
                </a:solidFill>
                <a:latin typeface="Balaram"/>
              </a:rPr>
              <a:t>asa</a:t>
            </a:r>
            <a:r>
              <a:rPr lang="en-US" b="1" i="1" dirty="0" smtClean="0">
                <a:solidFill>
                  <a:srgbClr val="00B050"/>
                </a:solidFill>
                <a:latin typeface="Balaram"/>
              </a:rPr>
              <a:t/>
            </a:r>
            <a:br>
              <a:rPr lang="en-US" b="1" i="1" dirty="0" smtClean="0">
                <a:solidFill>
                  <a:srgbClr val="00B050"/>
                </a:solidFill>
                <a:latin typeface="Balaram"/>
              </a:rPr>
            </a:br>
            <a:r>
              <a:rPr lang="en-US" b="1" i="1" dirty="0" err="1" smtClean="0">
                <a:solidFill>
                  <a:srgbClr val="00B050"/>
                </a:solidFill>
                <a:latin typeface="Balaram"/>
              </a:rPr>
              <a:t>nivrtti-niratam</a:t>
            </a:r>
            <a:r>
              <a:rPr lang="en-US" b="1" i="1" dirty="0" smtClean="0">
                <a:solidFill>
                  <a:srgbClr val="00B050"/>
                </a:solidFill>
                <a:latin typeface="Balaram"/>
              </a:rPr>
              <a:t> </a:t>
            </a:r>
            <a:r>
              <a:rPr lang="en-US" b="1" i="1" dirty="0" err="1" smtClean="0">
                <a:solidFill>
                  <a:srgbClr val="00B050"/>
                </a:solidFill>
                <a:latin typeface="Balaram"/>
              </a:rPr>
              <a:t>munih</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35608" y="3124200"/>
            <a:ext cx="7498080" cy="3124200"/>
          </a:xfrm>
        </p:spPr>
        <p:txBody>
          <a:bodyPr>
            <a:noAutofit/>
          </a:bodyPr>
          <a:lstStyle/>
          <a:p>
            <a:pPr algn="ctr">
              <a:buNone/>
            </a:pPr>
            <a:r>
              <a:rPr lang="en-US" sz="2800" i="1" dirty="0" smtClean="0">
                <a:solidFill>
                  <a:srgbClr val="0070C0"/>
                </a:solidFill>
              </a:rPr>
              <a:t>The great sage </a:t>
            </a:r>
            <a:r>
              <a:rPr lang="en-US" sz="2800" i="1" dirty="0" err="1" smtClean="0">
                <a:solidFill>
                  <a:srgbClr val="0070C0"/>
                </a:solidFill>
              </a:rPr>
              <a:t>Vyasadeva</a:t>
            </a:r>
            <a:r>
              <a:rPr lang="en-US" sz="2800" i="1" dirty="0" smtClean="0">
                <a:solidFill>
                  <a:srgbClr val="0070C0"/>
                </a:solidFill>
              </a:rPr>
              <a:t>, after compiling the </a:t>
            </a:r>
            <a:r>
              <a:rPr lang="en-US" sz="2800" i="1" dirty="0" err="1" smtClean="0">
                <a:solidFill>
                  <a:srgbClr val="0070C0"/>
                </a:solidFill>
              </a:rPr>
              <a:t>Srimad-Bhagavatam</a:t>
            </a:r>
            <a:r>
              <a:rPr lang="en-US" sz="2800" i="1" dirty="0" smtClean="0">
                <a:solidFill>
                  <a:srgbClr val="0070C0"/>
                </a:solidFill>
              </a:rPr>
              <a:t> and revising it, taught it to his own son, Sri </a:t>
            </a:r>
            <a:r>
              <a:rPr lang="en-US" sz="2800" i="1" dirty="0" err="1" smtClean="0">
                <a:solidFill>
                  <a:srgbClr val="0070C0"/>
                </a:solidFill>
              </a:rPr>
              <a:t>Sukadeva</a:t>
            </a:r>
            <a:r>
              <a:rPr lang="en-US" sz="2800" i="1" dirty="0" smtClean="0">
                <a:solidFill>
                  <a:srgbClr val="0070C0"/>
                </a:solidFill>
              </a:rPr>
              <a:t> </a:t>
            </a:r>
            <a:r>
              <a:rPr lang="en-US" sz="2800" i="1" dirty="0" err="1" smtClean="0">
                <a:solidFill>
                  <a:srgbClr val="0070C0"/>
                </a:solidFill>
              </a:rPr>
              <a:t>Gosvami</a:t>
            </a:r>
            <a:r>
              <a:rPr lang="en-US" sz="2800" i="1" dirty="0" smtClean="0">
                <a:solidFill>
                  <a:srgbClr val="0070C0"/>
                </a:solidFill>
              </a:rPr>
              <a:t>, who was already engaged in self-realization.</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143000" y="533400"/>
            <a:ext cx="8001000" cy="6324600"/>
          </a:xfrm>
        </p:spPr>
        <p:txBody>
          <a:bodyPr>
            <a:noAutofit/>
          </a:bodyPr>
          <a:lstStyle/>
          <a:p>
            <a:pPr>
              <a:spcBef>
                <a:spcPts val="0"/>
              </a:spcBef>
            </a:pPr>
            <a:r>
              <a:rPr lang="en-US" sz="2800" b="1" i="1" dirty="0" err="1" smtClean="0">
                <a:solidFill>
                  <a:srgbClr val="0070C0"/>
                </a:solidFill>
                <a:latin typeface="Balaram"/>
              </a:rPr>
              <a:t>Srimad-Bhagavatam</a:t>
            </a:r>
            <a:r>
              <a:rPr lang="en-US" sz="2800" b="1" i="1" dirty="0" smtClean="0">
                <a:solidFill>
                  <a:srgbClr val="0070C0"/>
                </a:solidFill>
                <a:latin typeface="Balaram"/>
              </a:rPr>
              <a:t> is the natural </a:t>
            </a:r>
            <a:r>
              <a:rPr lang="en-US" sz="2800" b="1" i="1" dirty="0" err="1" smtClean="0">
                <a:solidFill>
                  <a:srgbClr val="0070C0"/>
                </a:solidFill>
                <a:latin typeface="Balaram"/>
              </a:rPr>
              <a:t>commentation</a:t>
            </a:r>
            <a:r>
              <a:rPr lang="en-US" sz="2800" b="1" i="1" dirty="0" smtClean="0">
                <a:solidFill>
                  <a:srgbClr val="0070C0"/>
                </a:solidFill>
                <a:latin typeface="Balaram"/>
              </a:rPr>
              <a:t> on the Brahma-sutras (Vedanta Sutras) compiled by the same author.</a:t>
            </a:r>
          </a:p>
          <a:p>
            <a:pPr>
              <a:spcBef>
                <a:spcPts val="0"/>
              </a:spcBef>
            </a:pPr>
            <a:r>
              <a:rPr lang="en-US" sz="2800" b="1" i="1" dirty="0" smtClean="0">
                <a:solidFill>
                  <a:srgbClr val="C00000"/>
                </a:solidFill>
                <a:latin typeface="Balaram"/>
              </a:rPr>
              <a:t>Although it is especially meant for the </a:t>
            </a:r>
            <a:r>
              <a:rPr lang="en-US" sz="2800" b="1" i="1" dirty="0" err="1" smtClean="0">
                <a:solidFill>
                  <a:srgbClr val="C00000"/>
                </a:solidFill>
                <a:latin typeface="Balaram"/>
              </a:rPr>
              <a:t>paramahamsas</a:t>
            </a:r>
            <a:r>
              <a:rPr lang="en-US" sz="2800" b="1" i="1" dirty="0" smtClean="0">
                <a:solidFill>
                  <a:srgbClr val="C00000"/>
                </a:solidFill>
                <a:latin typeface="Balaram"/>
              </a:rPr>
              <a:t>, or those who are totally engaged in self realization, it works into the depths of the hearts of those who may be worldly men.</a:t>
            </a:r>
          </a:p>
          <a:p>
            <a:pPr>
              <a:spcBef>
                <a:spcPts val="0"/>
              </a:spcBef>
            </a:pPr>
            <a:r>
              <a:rPr lang="en-US" sz="2800" b="1" i="1" dirty="0" smtClean="0">
                <a:solidFill>
                  <a:srgbClr val="0070C0"/>
                </a:solidFill>
                <a:latin typeface="Balaram"/>
              </a:rPr>
              <a:t>It was compiled before the disappearance of King </a:t>
            </a:r>
            <a:r>
              <a:rPr lang="en-US" sz="2800" b="1" i="1" dirty="0" err="1" smtClean="0">
                <a:solidFill>
                  <a:srgbClr val="0070C0"/>
                </a:solidFill>
                <a:latin typeface="Balaram"/>
              </a:rPr>
              <a:t>Pariksit</a:t>
            </a:r>
            <a:r>
              <a:rPr lang="en-US" sz="2800" b="1" i="1" dirty="0" smtClean="0">
                <a:solidFill>
                  <a:srgbClr val="0070C0"/>
                </a:solidFill>
                <a:latin typeface="Balaram"/>
              </a:rPr>
              <a:t> and after the departure of Lord </a:t>
            </a:r>
            <a:r>
              <a:rPr lang="en-US" sz="2800" b="1" i="1" dirty="0" err="1" smtClean="0">
                <a:solidFill>
                  <a:srgbClr val="0070C0"/>
                </a:solidFill>
                <a:latin typeface="Balaram"/>
              </a:rPr>
              <a:t>Krsna</a:t>
            </a:r>
            <a:r>
              <a:rPr lang="en-US" sz="2800" b="1" i="1" dirty="0" smtClean="0">
                <a:solidFill>
                  <a:srgbClr val="0070C0"/>
                </a:solidFill>
                <a:latin typeface="Balaram"/>
              </a:rPr>
              <a:t>.</a:t>
            </a:r>
          </a:p>
          <a:p>
            <a:pPr>
              <a:spcBef>
                <a:spcPts val="0"/>
              </a:spcBef>
            </a:pPr>
            <a:r>
              <a:rPr lang="en-US" sz="2800" b="1" i="1" dirty="0" err="1" smtClean="0">
                <a:solidFill>
                  <a:srgbClr val="C00000"/>
                </a:solidFill>
                <a:latin typeface="Balaram"/>
                <a:sym typeface="Wingdings" pitchFamily="2" charset="2"/>
              </a:rPr>
              <a:t>Puranas</a:t>
            </a:r>
            <a:r>
              <a:rPr lang="en-US" sz="2800" b="1" i="1" dirty="0" smtClean="0">
                <a:solidFill>
                  <a:srgbClr val="C00000"/>
                </a:solidFill>
                <a:latin typeface="Balaram"/>
                <a:sym typeface="Wingdings" pitchFamily="2" charset="2"/>
              </a:rPr>
              <a:t>  Mahabharata  </a:t>
            </a:r>
            <a:r>
              <a:rPr lang="en-US" sz="2800" b="1" i="1" dirty="0" err="1" smtClean="0">
                <a:solidFill>
                  <a:srgbClr val="C00000"/>
                </a:solidFill>
                <a:latin typeface="Balaram"/>
                <a:sym typeface="Wingdings" pitchFamily="2" charset="2"/>
              </a:rPr>
              <a:t>Srimad</a:t>
            </a:r>
            <a:r>
              <a:rPr lang="en-US" sz="2800" b="1" i="1" dirty="0" smtClean="0">
                <a:solidFill>
                  <a:srgbClr val="C00000"/>
                </a:solidFill>
                <a:latin typeface="Balaram"/>
                <a:sym typeface="Wingdings" pitchFamily="2" charset="2"/>
              </a:rPr>
              <a:t> </a:t>
            </a:r>
            <a:r>
              <a:rPr lang="en-US" sz="2800" b="1" i="1" dirty="0" err="1" smtClean="0">
                <a:solidFill>
                  <a:srgbClr val="C00000"/>
                </a:solidFill>
                <a:latin typeface="Balaram"/>
                <a:sym typeface="Wingdings" pitchFamily="2" charset="2"/>
              </a:rPr>
              <a:t>Bhagavatam</a:t>
            </a:r>
            <a:r>
              <a:rPr lang="en-US" sz="2800" b="1" i="1" dirty="0" smtClean="0">
                <a:solidFill>
                  <a:srgbClr val="C00000"/>
                </a:solidFill>
                <a:latin typeface="Balaram"/>
                <a:sym typeface="Wingdings" pitchFamily="2" charset="2"/>
              </a:rPr>
              <a:t> (5000 years ago)</a:t>
            </a:r>
            <a:endParaRPr lang="en-US" sz="2800" b="1" i="1" dirty="0" smtClean="0">
              <a:solidFill>
                <a:srgbClr val="C00000"/>
              </a:solidFill>
              <a:latin typeface="Balaram"/>
            </a:endParaRPr>
          </a:p>
          <a:p>
            <a:pPr>
              <a:spcBef>
                <a:spcPts val="0"/>
              </a:spcBef>
            </a:pPr>
            <a:r>
              <a:rPr lang="en-US" sz="2800" b="1" i="1" dirty="0" err="1" smtClean="0">
                <a:solidFill>
                  <a:srgbClr val="0070C0"/>
                </a:solidFill>
                <a:latin typeface="Balaram"/>
              </a:rPr>
              <a:t>Narada</a:t>
            </a:r>
            <a:r>
              <a:rPr lang="en-US" sz="2800" b="1" i="1" dirty="0" smtClean="0">
                <a:solidFill>
                  <a:srgbClr val="0070C0"/>
                </a:solidFill>
                <a:latin typeface="Balaram"/>
              </a:rPr>
              <a:t> Muni </a:t>
            </a:r>
            <a:r>
              <a:rPr lang="en-US" sz="2800" b="1" i="1" dirty="0" smtClean="0">
                <a:solidFill>
                  <a:srgbClr val="0070C0"/>
                </a:solidFill>
                <a:latin typeface="Balaram"/>
                <a:sym typeface="Wingdings" pitchFamily="2" charset="2"/>
              </a:rPr>
              <a:t> Srila Veda </a:t>
            </a:r>
            <a:r>
              <a:rPr lang="en-US" sz="2800" b="1" i="1" dirty="0" err="1" smtClean="0">
                <a:solidFill>
                  <a:srgbClr val="0070C0"/>
                </a:solidFill>
                <a:latin typeface="Balaram"/>
                <a:sym typeface="Wingdings" pitchFamily="2" charset="2"/>
              </a:rPr>
              <a:t>Vyas</a:t>
            </a:r>
            <a:r>
              <a:rPr lang="en-US" sz="2800" b="1" i="1" dirty="0" smtClean="0">
                <a:solidFill>
                  <a:srgbClr val="0070C0"/>
                </a:solidFill>
                <a:latin typeface="Balaram"/>
                <a:sym typeface="Wingdings" pitchFamily="2" charset="2"/>
              </a:rPr>
              <a:t>  dev Srila </a:t>
            </a:r>
            <a:r>
              <a:rPr lang="en-US" sz="2800" b="1" i="1" dirty="0" err="1" smtClean="0">
                <a:solidFill>
                  <a:srgbClr val="0070C0"/>
                </a:solidFill>
                <a:latin typeface="Balaram"/>
                <a:sym typeface="Wingdings" pitchFamily="2" charset="2"/>
              </a:rPr>
              <a:t>Sukadev</a:t>
            </a:r>
            <a:r>
              <a:rPr lang="en-US" sz="2800" b="1" i="1" dirty="0" smtClean="0">
                <a:solidFill>
                  <a:srgbClr val="0070C0"/>
                </a:solidFill>
                <a:latin typeface="Balaram"/>
                <a:sym typeface="Wingdings" pitchFamily="2" charset="2"/>
              </a:rPr>
              <a:t> </a:t>
            </a:r>
            <a:r>
              <a:rPr lang="en-US" sz="2800" b="1" i="1" dirty="0" err="1" smtClean="0">
                <a:solidFill>
                  <a:srgbClr val="0070C0"/>
                </a:solidFill>
                <a:latin typeface="Balaram"/>
                <a:sym typeface="Wingdings" pitchFamily="2" charset="2"/>
              </a:rPr>
              <a:t>Goswami</a:t>
            </a:r>
            <a:r>
              <a:rPr lang="en-US" sz="2800" b="1" i="1" dirty="0" smtClean="0">
                <a:solidFill>
                  <a:srgbClr val="0070C0"/>
                </a:solidFill>
                <a:latin typeface="Balaram"/>
                <a:sym typeface="Wingdings" pitchFamily="2" charset="2"/>
              </a:rPr>
              <a:t>  Srila Suta </a:t>
            </a:r>
            <a:r>
              <a:rPr lang="en-US" sz="2800" b="1" i="1" dirty="0" err="1" smtClean="0">
                <a:solidFill>
                  <a:srgbClr val="0070C0"/>
                </a:solidFill>
                <a:latin typeface="Balaram"/>
                <a:sym typeface="Wingdings" pitchFamily="2" charset="2"/>
              </a:rPr>
              <a:t>Goswami</a:t>
            </a:r>
            <a:endParaRPr lang="en-US" sz="2800" b="1" i="1" dirty="0" smtClean="0">
              <a:solidFill>
                <a:srgbClr val="0070C0"/>
              </a:solidFill>
              <a:latin typeface="Balaram"/>
              <a:sym typeface="Wingdings" pitchFamily="2" charset="2"/>
            </a:endParaRPr>
          </a:p>
          <a:p>
            <a:pPr>
              <a:spcBef>
                <a:spcPts val="0"/>
              </a:spcBef>
            </a:pPr>
            <a:r>
              <a:rPr lang="en-US" sz="2800" b="1" i="1" dirty="0" err="1" smtClean="0">
                <a:solidFill>
                  <a:srgbClr val="C00000"/>
                </a:solidFill>
                <a:latin typeface="Balaram"/>
              </a:rPr>
              <a:t>Srimad-Bhagavatam</a:t>
            </a:r>
            <a:r>
              <a:rPr lang="en-US" sz="2800" b="1" i="1" dirty="0" smtClean="0">
                <a:solidFill>
                  <a:srgbClr val="C00000"/>
                </a:solidFill>
                <a:latin typeface="Balaram"/>
              </a:rPr>
              <a:t> is the science for following the path of </a:t>
            </a:r>
            <a:r>
              <a:rPr lang="en-US" sz="2800" b="1" i="1" dirty="0" err="1" smtClean="0">
                <a:solidFill>
                  <a:srgbClr val="C00000"/>
                </a:solidFill>
                <a:latin typeface="Balaram"/>
              </a:rPr>
              <a:t>nivrtti-marga</a:t>
            </a:r>
            <a:r>
              <a:rPr lang="en-US" sz="2800" b="1" i="1" dirty="0" smtClean="0">
                <a:solidFill>
                  <a:srgbClr val="C00000"/>
                </a:solidFill>
                <a:latin typeface="Balaram"/>
              </a:rPr>
              <a:t>. This is the natural inclination for all conditioned souls.  The theme of </a:t>
            </a:r>
            <a:r>
              <a:rPr lang="en-US" sz="2800" b="1" i="1" dirty="0" err="1" smtClean="0">
                <a:solidFill>
                  <a:srgbClr val="C00000"/>
                </a:solidFill>
                <a:latin typeface="Balaram"/>
              </a:rPr>
              <a:t>Srimad-Bhagavatam</a:t>
            </a:r>
            <a:r>
              <a:rPr lang="en-US" sz="2800" b="1" i="1" dirty="0" smtClean="0">
                <a:solidFill>
                  <a:srgbClr val="C00000"/>
                </a:solidFill>
                <a:latin typeface="Balaram"/>
              </a:rPr>
              <a:t> is the cure of the materialistic disease of the human being, or stopping completely the pangs of material existence.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533400"/>
          </a:xfrm>
        </p:spPr>
        <p:txBody>
          <a:bodyPr>
            <a:normAutofit fontScale="90000"/>
          </a:bodyPr>
          <a:lstStyle/>
          <a:p>
            <a:pPr algn="ctr"/>
            <a:r>
              <a:rPr lang="en-US" sz="4400" dirty="0" smtClean="0">
                <a:solidFill>
                  <a:srgbClr val="0070C0"/>
                </a:solidFill>
                <a:latin typeface="Balaram"/>
              </a:rPr>
              <a:t>Srila Prabhupada </a:t>
            </a:r>
            <a:r>
              <a:rPr lang="en-US" sz="4400" dirty="0" err="1" smtClean="0">
                <a:solidFill>
                  <a:srgbClr val="0070C0"/>
                </a:solidFill>
                <a:latin typeface="Balaram"/>
              </a:rPr>
              <a:t>Uvaca</a:t>
            </a:r>
            <a:endParaRPr lang="en-US" sz="4400" dirty="0" smtClean="0">
              <a:solidFill>
                <a:srgbClr val="0070C0"/>
              </a:solidFill>
              <a:latin typeface="Balaram"/>
            </a:endParaRPr>
          </a:p>
        </p:txBody>
      </p:sp>
      <p:sp>
        <p:nvSpPr>
          <p:cNvPr id="3" name="Content Placeholder 2"/>
          <p:cNvSpPr>
            <a:spLocks noGrp="1"/>
          </p:cNvSpPr>
          <p:nvPr>
            <p:ph idx="1"/>
          </p:nvPr>
        </p:nvSpPr>
        <p:spPr>
          <a:xfrm>
            <a:off x="1143000" y="304800"/>
            <a:ext cx="8001000" cy="6553200"/>
          </a:xfrm>
        </p:spPr>
        <p:txBody>
          <a:bodyPr>
            <a:noAutofit/>
          </a:bodyPr>
          <a:lstStyle/>
          <a:p>
            <a:pPr>
              <a:spcBef>
                <a:spcPts val="0"/>
              </a:spcBef>
            </a:pPr>
            <a:r>
              <a:rPr lang="en-US" sz="2400" dirty="0" smtClean="0">
                <a:solidFill>
                  <a:srgbClr val="0070C0"/>
                </a:solidFill>
                <a:latin typeface="Balaram"/>
              </a:rPr>
              <a:t>Don't be victimized by the </a:t>
            </a:r>
            <a:r>
              <a:rPr lang="en-US" sz="2400" dirty="0" err="1" smtClean="0">
                <a:solidFill>
                  <a:srgbClr val="0070C0"/>
                </a:solidFill>
                <a:latin typeface="Balaram"/>
              </a:rPr>
              <a:t>Mayavadi</a:t>
            </a:r>
            <a:r>
              <a:rPr lang="en-US" sz="2400" dirty="0" smtClean="0">
                <a:solidFill>
                  <a:srgbClr val="0070C0"/>
                </a:solidFill>
                <a:latin typeface="Balaram"/>
              </a:rPr>
              <a:t> so-called </a:t>
            </a:r>
            <a:r>
              <a:rPr lang="en-US" sz="2400" dirty="0" err="1" smtClean="0">
                <a:solidFill>
                  <a:srgbClr val="0070C0"/>
                </a:solidFill>
                <a:latin typeface="Balaram"/>
              </a:rPr>
              <a:t>Vaisnava</a:t>
            </a:r>
            <a:r>
              <a:rPr lang="en-US" sz="2400" dirty="0" smtClean="0">
                <a:solidFill>
                  <a:srgbClr val="0070C0"/>
                </a:solidFill>
                <a:latin typeface="Balaram"/>
              </a:rPr>
              <a:t>. It is very dangerous. Therefore it is said, </a:t>
            </a:r>
            <a:r>
              <a:rPr lang="en-US" sz="2400" dirty="0" err="1" smtClean="0">
                <a:solidFill>
                  <a:srgbClr val="0070C0"/>
                </a:solidFill>
                <a:latin typeface="Balaram"/>
              </a:rPr>
              <a:t>sa</a:t>
            </a:r>
            <a:r>
              <a:rPr lang="en-US" sz="2400" dirty="0" smtClean="0">
                <a:solidFill>
                  <a:srgbClr val="0070C0"/>
                </a:solidFill>
                <a:latin typeface="Balaram"/>
              </a:rPr>
              <a:t> </a:t>
            </a:r>
            <a:r>
              <a:rPr lang="en-US" sz="2400" dirty="0" err="1" smtClean="0">
                <a:solidFill>
                  <a:srgbClr val="0070C0"/>
                </a:solidFill>
                <a:latin typeface="Balaram"/>
              </a:rPr>
              <a:t>samhitam</a:t>
            </a:r>
            <a:r>
              <a:rPr lang="en-US" sz="2400" dirty="0" smtClean="0">
                <a:solidFill>
                  <a:srgbClr val="0070C0"/>
                </a:solidFill>
                <a:latin typeface="Balaram"/>
              </a:rPr>
              <a:t> </a:t>
            </a:r>
            <a:r>
              <a:rPr lang="en-US" sz="2400" dirty="0" err="1" smtClean="0">
                <a:solidFill>
                  <a:srgbClr val="0070C0"/>
                </a:solidFill>
                <a:latin typeface="Balaram"/>
              </a:rPr>
              <a:t>bhagavatim</a:t>
            </a:r>
            <a:r>
              <a:rPr lang="en-US" sz="2400" dirty="0" smtClean="0">
                <a:solidFill>
                  <a:srgbClr val="0070C0"/>
                </a:solidFill>
                <a:latin typeface="Balaram"/>
              </a:rPr>
              <a:t> </a:t>
            </a:r>
            <a:r>
              <a:rPr lang="en-US" sz="2400" dirty="0" err="1" smtClean="0">
                <a:solidFill>
                  <a:srgbClr val="0070C0"/>
                </a:solidFill>
                <a:latin typeface="Balaram"/>
              </a:rPr>
              <a:t>krtvanukramya</a:t>
            </a:r>
            <a:r>
              <a:rPr lang="en-US" sz="2400" dirty="0" smtClean="0">
                <a:solidFill>
                  <a:srgbClr val="0070C0"/>
                </a:solidFill>
                <a:latin typeface="Balaram"/>
              </a:rPr>
              <a:t> </a:t>
            </a:r>
            <a:r>
              <a:rPr lang="en-US" sz="2400" dirty="0" err="1" smtClean="0">
                <a:solidFill>
                  <a:srgbClr val="0070C0"/>
                </a:solidFill>
                <a:latin typeface="Balaram"/>
              </a:rPr>
              <a:t>catma</a:t>
            </a:r>
            <a:r>
              <a:rPr lang="en-US" sz="2400" dirty="0" smtClean="0">
                <a:solidFill>
                  <a:srgbClr val="0070C0"/>
                </a:solidFill>
                <a:latin typeface="Balaram"/>
              </a:rPr>
              <a:t>-jam (that </a:t>
            </a:r>
            <a:r>
              <a:rPr lang="en-US" sz="2400" dirty="0" err="1" smtClean="0">
                <a:solidFill>
                  <a:srgbClr val="0070C0"/>
                </a:solidFill>
                <a:latin typeface="Balaram"/>
              </a:rPr>
              <a:t>vedic</a:t>
            </a:r>
            <a:r>
              <a:rPr lang="en-US" sz="2400" dirty="0" smtClean="0">
                <a:solidFill>
                  <a:srgbClr val="0070C0"/>
                </a:solidFill>
                <a:latin typeface="Balaram"/>
              </a:rPr>
              <a:t> literature in relationship with the Personality of Godhead by correction and repetition). It is very confidential subject matter. He taught it, instructed to </a:t>
            </a:r>
            <a:r>
              <a:rPr lang="en-US" sz="2400" dirty="0" err="1" smtClean="0">
                <a:solidFill>
                  <a:srgbClr val="0070C0"/>
                </a:solidFill>
                <a:latin typeface="Balaram"/>
              </a:rPr>
              <a:t>Sukadeva</a:t>
            </a:r>
            <a:r>
              <a:rPr lang="en-US" sz="2400" dirty="0" smtClean="0">
                <a:solidFill>
                  <a:srgbClr val="0070C0"/>
                </a:solidFill>
                <a:latin typeface="Balaram"/>
              </a:rPr>
              <a:t> </a:t>
            </a:r>
            <a:r>
              <a:rPr lang="en-US" sz="2400" dirty="0" err="1" smtClean="0">
                <a:solidFill>
                  <a:srgbClr val="0070C0"/>
                </a:solidFill>
                <a:latin typeface="Balaram"/>
              </a:rPr>
              <a:t>Gosvami</a:t>
            </a:r>
            <a:r>
              <a:rPr lang="en-US" sz="2400" dirty="0" smtClean="0">
                <a:solidFill>
                  <a:srgbClr val="0070C0"/>
                </a:solidFill>
                <a:latin typeface="Balaram"/>
              </a:rPr>
              <a:t>. </a:t>
            </a:r>
            <a:r>
              <a:rPr lang="en-US" sz="2400" dirty="0" err="1" smtClean="0">
                <a:solidFill>
                  <a:srgbClr val="0070C0"/>
                </a:solidFill>
                <a:latin typeface="Balaram"/>
              </a:rPr>
              <a:t>Atma</a:t>
            </a:r>
            <a:r>
              <a:rPr lang="en-US" sz="2400" dirty="0" smtClean="0">
                <a:solidFill>
                  <a:srgbClr val="0070C0"/>
                </a:solidFill>
                <a:latin typeface="Balaram"/>
              </a:rPr>
              <a:t>-jam. Like father, like son. There is no difference between son and disciple.</a:t>
            </a:r>
          </a:p>
          <a:p>
            <a:pPr>
              <a:spcBef>
                <a:spcPts val="0"/>
              </a:spcBef>
            </a:pPr>
            <a:r>
              <a:rPr lang="en-US" sz="2400" dirty="0" smtClean="0">
                <a:solidFill>
                  <a:srgbClr val="C00000"/>
                </a:solidFill>
                <a:latin typeface="Balaram"/>
              </a:rPr>
              <a:t>So what was the qualification of </a:t>
            </a:r>
            <a:r>
              <a:rPr lang="en-US" sz="2400" dirty="0" err="1" smtClean="0">
                <a:solidFill>
                  <a:srgbClr val="C00000"/>
                </a:solidFill>
                <a:latin typeface="Balaram"/>
              </a:rPr>
              <a:t>Sukadeva</a:t>
            </a:r>
            <a:r>
              <a:rPr lang="en-US" sz="2400" dirty="0" smtClean="0">
                <a:solidFill>
                  <a:srgbClr val="C00000"/>
                </a:solidFill>
                <a:latin typeface="Balaram"/>
              </a:rPr>
              <a:t> </a:t>
            </a:r>
            <a:r>
              <a:rPr lang="en-US" sz="2400" dirty="0" err="1" smtClean="0">
                <a:solidFill>
                  <a:srgbClr val="C00000"/>
                </a:solidFill>
                <a:latin typeface="Balaram"/>
              </a:rPr>
              <a:t>Gosvami</a:t>
            </a:r>
            <a:r>
              <a:rPr lang="en-US" sz="2400" dirty="0" smtClean="0">
                <a:solidFill>
                  <a:srgbClr val="C00000"/>
                </a:solidFill>
                <a:latin typeface="Balaram"/>
              </a:rPr>
              <a:t> which induced </a:t>
            </a:r>
            <a:r>
              <a:rPr lang="en-US" sz="2400" dirty="0" err="1" smtClean="0">
                <a:solidFill>
                  <a:srgbClr val="C00000"/>
                </a:solidFill>
                <a:latin typeface="Balaram"/>
              </a:rPr>
              <a:t>Vyasadeva</a:t>
            </a:r>
            <a:r>
              <a:rPr lang="en-US" sz="2400" dirty="0" smtClean="0">
                <a:solidFill>
                  <a:srgbClr val="C00000"/>
                </a:solidFill>
                <a:latin typeface="Balaram"/>
              </a:rPr>
              <a:t> to teach him this </a:t>
            </a:r>
            <a:r>
              <a:rPr lang="en-US" sz="2400" dirty="0" err="1" smtClean="0">
                <a:solidFill>
                  <a:srgbClr val="C00000"/>
                </a:solidFill>
                <a:latin typeface="Balaram"/>
              </a:rPr>
              <a:t>samhitam</a:t>
            </a:r>
            <a:r>
              <a:rPr lang="en-US" sz="2400" dirty="0" smtClean="0">
                <a:solidFill>
                  <a:srgbClr val="C00000"/>
                </a:solidFill>
                <a:latin typeface="Balaram"/>
              </a:rPr>
              <a:t>? </a:t>
            </a:r>
            <a:r>
              <a:rPr lang="en-US" sz="2400" dirty="0" err="1" smtClean="0">
                <a:solidFill>
                  <a:srgbClr val="C00000"/>
                </a:solidFill>
                <a:latin typeface="Balaram"/>
              </a:rPr>
              <a:t>Sukam</a:t>
            </a:r>
            <a:r>
              <a:rPr lang="en-US" sz="2400" dirty="0" smtClean="0">
                <a:solidFill>
                  <a:srgbClr val="C00000"/>
                </a:solidFill>
                <a:latin typeface="Balaram"/>
              </a:rPr>
              <a:t> </a:t>
            </a:r>
            <a:r>
              <a:rPr lang="en-US" sz="2400" dirty="0" err="1" smtClean="0">
                <a:solidFill>
                  <a:srgbClr val="C00000"/>
                </a:solidFill>
                <a:latin typeface="Balaram"/>
              </a:rPr>
              <a:t>adhyapayam</a:t>
            </a:r>
            <a:r>
              <a:rPr lang="en-US" sz="2400" dirty="0" smtClean="0">
                <a:solidFill>
                  <a:srgbClr val="C00000"/>
                </a:solidFill>
                <a:latin typeface="Balaram"/>
              </a:rPr>
              <a:t> </a:t>
            </a:r>
            <a:r>
              <a:rPr lang="en-US" sz="2400" dirty="0" err="1" smtClean="0">
                <a:solidFill>
                  <a:srgbClr val="C00000"/>
                </a:solidFill>
                <a:latin typeface="Balaram"/>
              </a:rPr>
              <a:t>asa</a:t>
            </a:r>
            <a:r>
              <a:rPr lang="en-US" sz="2400" dirty="0" smtClean="0">
                <a:solidFill>
                  <a:srgbClr val="C00000"/>
                </a:solidFill>
                <a:latin typeface="Balaram"/>
              </a:rPr>
              <a:t> </a:t>
            </a:r>
            <a:r>
              <a:rPr lang="en-US" sz="2400" dirty="0" err="1" smtClean="0">
                <a:solidFill>
                  <a:srgbClr val="C00000"/>
                </a:solidFill>
                <a:latin typeface="Balaram"/>
              </a:rPr>
              <a:t>nivrtti-niratam</a:t>
            </a:r>
            <a:r>
              <a:rPr lang="en-US" sz="2400" dirty="0" smtClean="0">
                <a:solidFill>
                  <a:srgbClr val="C00000"/>
                </a:solidFill>
                <a:latin typeface="Balaram"/>
              </a:rPr>
              <a:t>: he has no more attraction for material world. That is the qualification. </a:t>
            </a:r>
            <a:r>
              <a:rPr lang="en-US" sz="2400" dirty="0" err="1" smtClean="0">
                <a:solidFill>
                  <a:srgbClr val="C00000"/>
                </a:solidFill>
                <a:latin typeface="Balaram"/>
              </a:rPr>
              <a:t>Nirvrtti</a:t>
            </a:r>
            <a:r>
              <a:rPr lang="en-US" sz="2400" dirty="0" smtClean="0">
                <a:solidFill>
                  <a:srgbClr val="C00000"/>
                </a:solidFill>
                <a:latin typeface="Balaram"/>
              </a:rPr>
              <a:t>. There are two kinds of life: </a:t>
            </a:r>
            <a:r>
              <a:rPr lang="en-US" sz="2400" dirty="0" err="1" smtClean="0">
                <a:solidFill>
                  <a:srgbClr val="C00000"/>
                </a:solidFill>
                <a:latin typeface="Balaram"/>
              </a:rPr>
              <a:t>nirvrtti</a:t>
            </a:r>
            <a:r>
              <a:rPr lang="en-US" sz="2400" dirty="0" smtClean="0">
                <a:solidFill>
                  <a:srgbClr val="C00000"/>
                </a:solidFill>
                <a:latin typeface="Balaram"/>
              </a:rPr>
              <a:t> and </a:t>
            </a:r>
            <a:r>
              <a:rPr lang="en-US" sz="2400" dirty="0" err="1" smtClean="0">
                <a:solidFill>
                  <a:srgbClr val="C00000"/>
                </a:solidFill>
                <a:latin typeface="Balaram"/>
              </a:rPr>
              <a:t>pravrtti</a:t>
            </a:r>
            <a:r>
              <a:rPr lang="en-US" sz="2400" dirty="0" smtClean="0">
                <a:solidFill>
                  <a:srgbClr val="C00000"/>
                </a:solidFill>
                <a:latin typeface="Balaram"/>
              </a:rPr>
              <a:t>. </a:t>
            </a:r>
            <a:r>
              <a:rPr lang="en-US" sz="2400" dirty="0" err="1" smtClean="0">
                <a:solidFill>
                  <a:srgbClr val="C00000"/>
                </a:solidFill>
                <a:latin typeface="Balaram"/>
              </a:rPr>
              <a:t>Pravrtti</a:t>
            </a:r>
            <a:r>
              <a:rPr lang="en-US" sz="2400" dirty="0" smtClean="0">
                <a:solidFill>
                  <a:srgbClr val="C00000"/>
                </a:solidFill>
                <a:latin typeface="Balaram"/>
              </a:rPr>
              <a:t> means materialistic, </a:t>
            </a:r>
            <a:r>
              <a:rPr lang="en-US" sz="2400" dirty="0" err="1" smtClean="0">
                <a:solidFill>
                  <a:srgbClr val="C00000"/>
                </a:solidFill>
                <a:latin typeface="Balaram"/>
              </a:rPr>
              <a:t>karmis</a:t>
            </a:r>
            <a:r>
              <a:rPr lang="en-US" sz="2400" dirty="0" smtClean="0">
                <a:solidFill>
                  <a:srgbClr val="C00000"/>
                </a:solidFill>
                <a:latin typeface="Balaram"/>
              </a:rPr>
              <a:t> who have got tendency to enjoy this material world. So the whole Vedic literature is there how to make him stop this </a:t>
            </a:r>
            <a:r>
              <a:rPr lang="en-US" sz="2400" dirty="0" err="1" smtClean="0">
                <a:solidFill>
                  <a:srgbClr val="C00000"/>
                </a:solidFill>
                <a:latin typeface="Balaram"/>
              </a:rPr>
              <a:t>pravrtti-marg</a:t>
            </a:r>
            <a:r>
              <a:rPr lang="en-US" sz="2400" dirty="0" smtClean="0">
                <a:solidFill>
                  <a:srgbClr val="C00000"/>
                </a:solidFill>
                <a:latin typeface="Balaram"/>
              </a:rPr>
              <a:t>. </a:t>
            </a:r>
            <a:r>
              <a:rPr lang="en-US" sz="2400" dirty="0" err="1" smtClean="0">
                <a:solidFill>
                  <a:srgbClr val="C00000"/>
                </a:solidFill>
                <a:latin typeface="Balaram"/>
              </a:rPr>
              <a:t>Vyasadeva</a:t>
            </a:r>
            <a:r>
              <a:rPr lang="en-US" sz="2400" dirty="0" smtClean="0">
                <a:solidFill>
                  <a:srgbClr val="C00000"/>
                </a:solidFill>
                <a:latin typeface="Balaram"/>
              </a:rPr>
              <a:t> preferred to teach </a:t>
            </a:r>
            <a:r>
              <a:rPr lang="en-US" sz="2400" dirty="0" err="1" smtClean="0">
                <a:solidFill>
                  <a:srgbClr val="C00000"/>
                </a:solidFill>
                <a:latin typeface="Balaram"/>
              </a:rPr>
              <a:t>Srimad-Bhagavatam</a:t>
            </a:r>
            <a:r>
              <a:rPr lang="en-US" sz="2400" dirty="0" smtClean="0">
                <a:solidFill>
                  <a:srgbClr val="C00000"/>
                </a:solidFill>
                <a:latin typeface="Balaram"/>
              </a:rPr>
              <a:t> to his son </a:t>
            </a:r>
            <a:r>
              <a:rPr lang="en-US" sz="2400" dirty="0" err="1" smtClean="0">
                <a:solidFill>
                  <a:srgbClr val="C00000"/>
                </a:solidFill>
                <a:latin typeface="Balaram"/>
              </a:rPr>
              <a:t>Sukadeva</a:t>
            </a:r>
            <a:r>
              <a:rPr lang="en-US" sz="2400" dirty="0" smtClean="0">
                <a:solidFill>
                  <a:srgbClr val="C00000"/>
                </a:solidFill>
                <a:latin typeface="Balaram"/>
              </a:rPr>
              <a:t> </a:t>
            </a:r>
            <a:r>
              <a:rPr lang="en-US" sz="2400" dirty="0" err="1" smtClean="0">
                <a:solidFill>
                  <a:srgbClr val="C00000"/>
                </a:solidFill>
                <a:latin typeface="Balaram"/>
              </a:rPr>
              <a:t>Gosvami</a:t>
            </a:r>
            <a:r>
              <a:rPr lang="en-US" sz="2400" dirty="0" smtClean="0">
                <a:solidFill>
                  <a:srgbClr val="C00000"/>
                </a:solidFill>
                <a:latin typeface="Balaram"/>
              </a:rPr>
              <a:t> because he was </a:t>
            </a:r>
            <a:r>
              <a:rPr lang="en-US" sz="2400" dirty="0" err="1" smtClean="0">
                <a:solidFill>
                  <a:srgbClr val="C00000"/>
                </a:solidFill>
                <a:latin typeface="Balaram"/>
              </a:rPr>
              <a:t>Nirvrtti-niratam</a:t>
            </a:r>
            <a:r>
              <a:rPr lang="en-US" sz="2400" dirty="0" smtClean="0">
                <a:solidFill>
                  <a:srgbClr val="C00000"/>
                </a:solidFill>
                <a:latin typeface="Balaram"/>
              </a:rPr>
              <a:t>.</a:t>
            </a:r>
          </a:p>
          <a:p>
            <a:pPr>
              <a:spcBef>
                <a:spcPts val="0"/>
              </a:spcBef>
            </a:pPr>
            <a:r>
              <a:rPr lang="en-US" sz="2400" dirty="0" err="1" smtClean="0">
                <a:solidFill>
                  <a:srgbClr val="0070C0"/>
                </a:solidFill>
                <a:latin typeface="Balaram"/>
              </a:rPr>
              <a:t>Sukadeva</a:t>
            </a:r>
            <a:r>
              <a:rPr lang="en-US" sz="2400" dirty="0" smtClean="0">
                <a:solidFill>
                  <a:srgbClr val="0070C0"/>
                </a:solidFill>
                <a:latin typeface="Balaram"/>
              </a:rPr>
              <a:t> </a:t>
            </a:r>
            <a:r>
              <a:rPr lang="en-US" sz="2400" dirty="0" err="1" smtClean="0">
                <a:solidFill>
                  <a:srgbClr val="0070C0"/>
                </a:solidFill>
                <a:latin typeface="Balaram"/>
              </a:rPr>
              <a:t>Gosvami</a:t>
            </a:r>
            <a:r>
              <a:rPr lang="en-US" sz="2400" dirty="0" smtClean="0">
                <a:solidFill>
                  <a:srgbClr val="0070C0"/>
                </a:solidFill>
                <a:latin typeface="Balaram"/>
              </a:rPr>
              <a:t> was not a grammarian, but he learned everything from his father by hearing. Therefore it is called </a:t>
            </a:r>
            <a:r>
              <a:rPr lang="en-US" sz="2400" dirty="0" err="1" smtClean="0">
                <a:solidFill>
                  <a:srgbClr val="0070C0"/>
                </a:solidFill>
                <a:latin typeface="Balaram"/>
              </a:rPr>
              <a:t>sruyamanayam</a:t>
            </a:r>
            <a:r>
              <a:rPr lang="en-US" sz="2400" dirty="0" smtClean="0">
                <a:solidFill>
                  <a:srgbClr val="0070C0"/>
                </a:solidFill>
                <a:latin typeface="Balaram"/>
              </a:rPr>
              <a:t>. If you hear from the right person, properly, then you become perfect. There is no need of literary education. Therefore Vedas are called </a:t>
            </a:r>
            <a:r>
              <a:rPr lang="en-US" sz="2400" dirty="0" err="1" smtClean="0">
                <a:solidFill>
                  <a:srgbClr val="0070C0"/>
                </a:solidFill>
                <a:latin typeface="Balaram"/>
              </a:rPr>
              <a:t>sruti</a:t>
            </a:r>
            <a:r>
              <a:rPr lang="en-US" sz="2400" dirty="0" smtClean="0">
                <a:solidFill>
                  <a:srgbClr val="0070C0"/>
                </a:solidFill>
                <a:latin typeface="Balaram"/>
              </a:rPr>
              <a:t>.</a:t>
            </a:r>
          </a:p>
          <a:p>
            <a:pPr>
              <a:spcBef>
                <a:spcPts val="0"/>
              </a:spcBef>
              <a:buNone/>
            </a:pPr>
            <a:r>
              <a:rPr lang="pt-BR" sz="2400" dirty="0" smtClean="0">
                <a:latin typeface="Balaram"/>
              </a:rPr>
              <a:t>Srimad-Bhagavatam </a:t>
            </a:r>
            <a:r>
              <a:rPr lang="en-US" sz="2400" dirty="0" err="1" smtClean="0">
                <a:latin typeface="Balaram"/>
              </a:rPr>
              <a:t>Vrndavana</a:t>
            </a:r>
            <a:r>
              <a:rPr lang="en-US" sz="2400" dirty="0" smtClean="0">
                <a:latin typeface="Balaram"/>
              </a:rPr>
              <a:t>, September 7, 1976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990600"/>
          <a:ext cx="749808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3839</TotalTime>
  <Words>3745</Words>
  <Application>Microsoft Office PowerPoint</Application>
  <PresentationFormat>On-screen Show (4:3)</PresentationFormat>
  <Paragraphs>128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Srimad Bhagavtam  1.7.1-1.7.17</vt:lpstr>
      <vt:lpstr> SB 1.2.4 </vt:lpstr>
      <vt:lpstr>SB 1.2.18</vt:lpstr>
      <vt:lpstr>Recap </vt:lpstr>
      <vt:lpstr>Recap </vt:lpstr>
      <vt:lpstr>[SB 1.7.8]  sa samhitam bhagavatim krtvanukramya catma-jam sukam adhyapayam asa nivrtti-niratam munih</vt:lpstr>
      <vt:lpstr>Key points</vt:lpstr>
      <vt:lpstr>Srila Prabhupada Uvaca</vt:lpstr>
      <vt:lpstr>Punch line</vt:lpstr>
      <vt:lpstr>[SB 1.7.9]   saunaka uvaca  sa vai nivrtti-niratah sarvatropeksako munih kasya va brhatim etam atmaramah samabhyasat</vt:lpstr>
      <vt:lpstr>Key points</vt:lpstr>
      <vt:lpstr>[SB 1.7.10]   suta uvaca atmaramas ca munayo nirgrantha apy urukrame kurvanty ahaitukim bhaktim ittham-bhuta-guno harih</vt:lpstr>
      <vt:lpstr>Key points</vt:lpstr>
      <vt:lpstr>Key points</vt:lpstr>
      <vt:lpstr>Srila Prabhpada Uvaca</vt:lpstr>
      <vt:lpstr>[SB 1.7.11]   harer gunaksipta-matir bhagavan badarayanih adhyagan mahad akhyanam nityam visnu-jana-priyah</vt:lpstr>
      <vt:lpstr>Key points</vt:lpstr>
      <vt:lpstr>Key points</vt:lpstr>
      <vt:lpstr>[SB 1.7.12]   pariksito 'tha rajarser janma-karma-vilapanam samstham ca pandu-putranam vaksye krsna-kathodayam</vt:lpstr>
      <vt:lpstr>Key points</vt:lpstr>
      <vt:lpstr>Punch line</vt:lpstr>
      <vt:lpstr>Srila Prabhpada Uvaca</vt:lpstr>
      <vt:lpstr>Srila Prabhpada Uvaca</vt:lpstr>
      <vt:lpstr>[SB 1.7.13-14]   yada mrdhe kaurava-srnjayanam  viresv atho vira-gatim gatesu vrkodaraviddha-gadabhimarsabhagnoru- dande dhrtarastra-putre bhartuh priyam draunir iti sma pasyan krsna-sutanam svapatam siramsi upaharad vipriyam eva tasya jugupsitam karma vigarhayanti</vt:lpstr>
      <vt:lpstr>Key points</vt:lpstr>
      <vt:lpstr>Srila Prabhpada Uvaca</vt:lpstr>
      <vt:lpstr>[SB 1.7.15]   mata sisunam nidhanam sutanam nisamya ghoram paritapyamana tadarudad vaspa-kalakulaksi tam santvayann aha kiritamali</vt:lpstr>
      <vt:lpstr>[SB 1.7.16]   tada sucas te pramrjami bhadre yad brahma-bandhoh sira atatayinah gandiva-muktair visikhair upahare tvakramya yat snasyasi dagdha-putra</vt:lpstr>
      <vt:lpstr>Key points</vt:lpstr>
      <vt:lpstr>Srila Prabhpada Uvaca</vt:lpstr>
      <vt:lpstr>[SB 1.7.17]  iti priyam valgu-vicitra-jalpaih sa santvayitvacyuta-mitra-sutah anvadravad damsita ugra-dhanva kapi-dhvajo guru-putram rathena</vt:lpstr>
      <vt:lpstr>Session Summary</vt:lpstr>
      <vt:lpstr>Session Summary</vt:lpstr>
      <vt:lpstr>Smile</vt:lpstr>
      <vt:lpstr>References</vt:lpstr>
      <vt:lpstr>Srimad Bhagavtam Ki Jai Srila Prabhupada ki Jai</vt:lpstr>
    </vt:vector>
  </TitlesOfParts>
  <Company>Precor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Bhagavtam 1.2.18-1.1.21</dc:title>
  <dc:creator>Administrator</dc:creator>
  <cp:lastModifiedBy>Administrator</cp:lastModifiedBy>
  <cp:revision>212</cp:revision>
  <dcterms:created xsi:type="dcterms:W3CDTF">2010-04-10T20:26:21Z</dcterms:created>
  <dcterms:modified xsi:type="dcterms:W3CDTF">2011-01-29T18:07:56Z</dcterms:modified>
</cp:coreProperties>
</file>