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90" r:id="rId14"/>
    <p:sldId id="267" r:id="rId15"/>
    <p:sldId id="269" r:id="rId16"/>
    <p:sldId id="270" r:id="rId17"/>
    <p:sldId id="271" r:id="rId18"/>
    <p:sldId id="272" r:id="rId19"/>
    <p:sldId id="275" r:id="rId20"/>
    <p:sldId id="291" r:id="rId21"/>
    <p:sldId id="273" r:id="rId22"/>
    <p:sldId id="274" r:id="rId23"/>
    <p:sldId id="276" r:id="rId24"/>
    <p:sldId id="277" r:id="rId25"/>
    <p:sldId id="278" r:id="rId26"/>
    <p:sldId id="280" r:id="rId27"/>
    <p:sldId id="281" r:id="rId28"/>
    <p:sldId id="279" r:id="rId29"/>
    <p:sldId id="282" r:id="rId30"/>
    <p:sldId id="283" r:id="rId31"/>
    <p:sldId id="285" r:id="rId32"/>
    <p:sldId id="284" r:id="rId33"/>
    <p:sldId id="287" r:id="rId34"/>
    <p:sldId id="286" r:id="rId35"/>
    <p:sldId id="288" r:id="rId36"/>
    <p:sldId id="289"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2674" autoAdjust="0"/>
  </p:normalViewPr>
  <p:slideViewPr>
    <p:cSldViewPr>
      <p:cViewPr varScale="1">
        <p:scale>
          <a:sx n="40" d="100"/>
          <a:sy n="40" d="100"/>
        </p:scale>
        <p:origin x="-2174"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1C65A3-7CB8-46A1-9889-D894D6C8BDE0}" type="datetimeFigureOut">
              <a:rPr lang="en-US" smtClean="0"/>
              <a:t>10/29/2010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4DA37D-65D3-45BA-AD39-D554ECA2CE3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 only ordinary literatures, but Vedic literature also which deals with the speculation of impersonal Brahman</a:t>
            </a:r>
          </a:p>
          <a:p>
            <a:r>
              <a:rPr lang="en-US" dirty="0" err="1" smtClean="0"/>
              <a:t>Fruitive</a:t>
            </a:r>
            <a:r>
              <a:rPr lang="en-US" dirty="0" smtClean="0"/>
              <a:t> work if not engaged or dovetailed in devotional service</a:t>
            </a:r>
          </a:p>
          <a:p>
            <a:endParaRPr lang="en-US" dirty="0" smtClean="0"/>
          </a:p>
          <a:p>
            <a:r>
              <a:rPr lang="en-US" dirty="0" smtClean="0"/>
              <a:t>The bona fide enjoyer of the </a:t>
            </a:r>
            <a:r>
              <a:rPr lang="en-US" dirty="0" err="1" smtClean="0"/>
              <a:t>fruitive</a:t>
            </a:r>
            <a:r>
              <a:rPr lang="en-US" dirty="0" smtClean="0"/>
              <a:t> work is the Personality of Godhead, and thus when it is engaged for the sense gratification of the living beings, it becomes an acute source of trouble.</a:t>
            </a:r>
          </a:p>
          <a:p>
            <a:endParaRPr lang="en-US" dirty="0" smtClean="0"/>
          </a:p>
          <a:p>
            <a:r>
              <a:rPr lang="en-US" dirty="0" smtClean="0"/>
              <a:t>So this material world is going on </a:t>
            </a:r>
            <a:r>
              <a:rPr lang="en-US" dirty="0" err="1" smtClean="0"/>
              <a:t>on</a:t>
            </a:r>
            <a:r>
              <a:rPr lang="en-US" dirty="0" smtClean="0"/>
              <a:t> the system of chewing the chewed. Just like a person, he has done very good business, amassed money, and sense gratification he has done. But he is not satisfied. But still, he'll induce his sons and grandsons to the same business. He has experienced that "In this way, life is not very pleasing. I have not satisfied myself, but still, why I am engaging my sons and grandsons to the same business, chewing the chewed?" But because they have no better information... Na </a:t>
            </a:r>
            <a:r>
              <a:rPr lang="en-US" dirty="0" err="1" smtClean="0"/>
              <a:t>te</a:t>
            </a:r>
            <a:r>
              <a:rPr lang="en-US" dirty="0" smtClean="0"/>
              <a:t> </a:t>
            </a:r>
            <a:r>
              <a:rPr lang="en-US" dirty="0" err="1" smtClean="0"/>
              <a:t>viduù</a:t>
            </a:r>
            <a:r>
              <a:rPr lang="en-US" dirty="0" smtClean="0"/>
              <a:t> </a:t>
            </a:r>
            <a:r>
              <a:rPr lang="en-US" dirty="0" err="1" smtClean="0"/>
              <a:t>svärtha-gatià</a:t>
            </a:r>
            <a:r>
              <a:rPr lang="en-US" dirty="0" smtClean="0"/>
              <a:t> hi </a:t>
            </a:r>
            <a:r>
              <a:rPr lang="en-US" dirty="0" err="1" smtClean="0"/>
              <a:t>viñëuà</a:t>
            </a:r>
            <a:r>
              <a:rPr lang="en-US" dirty="0" smtClean="0"/>
              <a:t> </a:t>
            </a:r>
            <a:r>
              <a:rPr lang="en-US" dirty="0" err="1" smtClean="0"/>
              <a:t>duräçayä</a:t>
            </a:r>
            <a:r>
              <a:rPr lang="en-US" dirty="0" smtClean="0"/>
              <a:t> ye </a:t>
            </a:r>
            <a:r>
              <a:rPr lang="en-US" dirty="0" err="1" smtClean="0"/>
              <a:t>bahir-artha-mäninaù</a:t>
            </a:r>
            <a:r>
              <a:rPr lang="en-US" dirty="0" smtClean="0"/>
              <a:t> [SB 7.5.31]</a:t>
            </a:r>
          </a:p>
          <a:p>
            <a:endParaRPr lang="en-US" dirty="0"/>
          </a:p>
        </p:txBody>
      </p:sp>
      <p:sp>
        <p:nvSpPr>
          <p:cNvPr id="4" name="Slide Number Placeholder 3"/>
          <p:cNvSpPr>
            <a:spLocks noGrp="1"/>
          </p:cNvSpPr>
          <p:nvPr>
            <p:ph type="sldNum" sz="quarter" idx="10"/>
          </p:nvPr>
        </p:nvSpPr>
        <p:spPr/>
        <p:txBody>
          <a:bodyPr/>
          <a:lstStyle/>
          <a:p>
            <a:fld id="{754DA37D-65D3-45BA-AD39-D554ECA2CE37}" type="slidenum">
              <a:rPr lang="en-US" smtClean="0"/>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The expert devotees also can discover novel ways and means to convert the </a:t>
            </a:r>
            <a:r>
              <a:rPr lang="en-US" dirty="0" err="1" smtClean="0"/>
              <a:t>nondevotees</a:t>
            </a:r>
            <a:r>
              <a:rPr lang="en-US" dirty="0" smtClean="0"/>
              <a:t> in terms of particular time and circumstance. Devotional service is dynamic activity, and the expert devotees can find out competent means to inject it into the dull brains of the materialistic population.</a:t>
            </a:r>
          </a:p>
          <a:p>
            <a:endParaRPr lang="en-US" dirty="0" smtClean="0"/>
          </a:p>
          <a:p>
            <a:r>
              <a:rPr lang="en-US" dirty="0" smtClean="0"/>
              <a:t>Lord </a:t>
            </a:r>
            <a:r>
              <a:rPr lang="en-US" dirty="0" err="1" smtClean="0"/>
              <a:t>Çré</a:t>
            </a:r>
            <a:r>
              <a:rPr lang="en-US" dirty="0" smtClean="0"/>
              <a:t> </a:t>
            </a:r>
            <a:r>
              <a:rPr lang="en-US" dirty="0" err="1" smtClean="0"/>
              <a:t>Caitanya</a:t>
            </a:r>
            <a:r>
              <a:rPr lang="en-US" dirty="0" smtClean="0"/>
              <a:t> </a:t>
            </a:r>
            <a:r>
              <a:rPr lang="en-US" dirty="0" err="1" smtClean="0"/>
              <a:t>Mahäprabhu</a:t>
            </a:r>
            <a:r>
              <a:rPr lang="en-US" dirty="0" smtClean="0"/>
              <a:t> and His subsequent followers exhibited expert dexterity in this connection. By following the same method, one can bring the materialistic men of this age of quarrel into order for peaceful life and transcendental realization.</a:t>
            </a:r>
          </a:p>
          <a:p>
            <a:endParaRPr lang="en-US" dirty="0"/>
          </a:p>
        </p:txBody>
      </p:sp>
      <p:sp>
        <p:nvSpPr>
          <p:cNvPr id="4" name="Slide Number Placeholder 3"/>
          <p:cNvSpPr>
            <a:spLocks noGrp="1"/>
          </p:cNvSpPr>
          <p:nvPr>
            <p:ph type="sldNum" sz="quarter" idx="10"/>
          </p:nvPr>
        </p:nvSpPr>
        <p:spPr/>
        <p:txBody>
          <a:bodyPr/>
          <a:lstStyle/>
          <a:p>
            <a:fld id="{754DA37D-65D3-45BA-AD39-D554ECA2CE37}" type="slidenum">
              <a:rPr lang="en-US" smtClean="0"/>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Examples of </a:t>
            </a:r>
            <a:r>
              <a:rPr lang="en-US" dirty="0" err="1" smtClean="0"/>
              <a:t>Maharaj</a:t>
            </a:r>
            <a:r>
              <a:rPr lang="en-US" dirty="0" smtClean="0"/>
              <a:t> </a:t>
            </a:r>
            <a:r>
              <a:rPr lang="en-US" dirty="0" err="1" smtClean="0"/>
              <a:t>Bharatha</a:t>
            </a:r>
            <a:r>
              <a:rPr lang="en-US" dirty="0" smtClean="0"/>
              <a:t>, </a:t>
            </a:r>
            <a:r>
              <a:rPr lang="en-US" dirty="0" err="1" smtClean="0"/>
              <a:t>Citraketu</a:t>
            </a:r>
            <a:r>
              <a:rPr lang="en-US" dirty="0" smtClean="0"/>
              <a:t>, </a:t>
            </a:r>
            <a:r>
              <a:rPr lang="en-US" dirty="0" err="1" smtClean="0"/>
              <a:t>Ajamila</a:t>
            </a:r>
            <a:endParaRPr lang="en-US" dirty="0" smtClean="0"/>
          </a:p>
          <a:p>
            <a:endParaRPr lang="en-US" dirty="0" smtClean="0"/>
          </a:p>
          <a:p>
            <a:r>
              <a:rPr lang="en-US" dirty="0" smtClean="0"/>
              <a:t>Continues to minimize the value</a:t>
            </a:r>
            <a:r>
              <a:rPr lang="en-US" baseline="0" dirty="0" smtClean="0"/>
              <a:t> of materialistic life. </a:t>
            </a:r>
            <a:endParaRPr lang="en-US" dirty="0" smtClean="0"/>
          </a:p>
          <a:p>
            <a:endParaRPr lang="en-US" dirty="0" smtClean="0"/>
          </a:p>
          <a:p>
            <a:r>
              <a:rPr lang="en-US" dirty="0" smtClean="0"/>
              <a:t>As far as the duties of mankind are concerned, there are innumerable duties. Every man is duty-bound not only to his parents, family members, society, country, humanity, other living beings, the demigods, etc., but also to the great philosophers, poets, scientists, etc. It is enjoined in the scriptures that one can relinquish all such duties and surrender unto the service of the Lord.</a:t>
            </a:r>
          </a:p>
          <a:p>
            <a:endParaRPr lang="en-US" dirty="0" smtClean="0"/>
          </a:p>
          <a:p>
            <a:r>
              <a:rPr lang="en-US" dirty="0" smtClean="0"/>
              <a:t>Just like, according to Vedic system, there are </a:t>
            </a:r>
            <a:r>
              <a:rPr lang="en-US" dirty="0" err="1" smtClean="0"/>
              <a:t>brähmaëas</a:t>
            </a:r>
            <a:r>
              <a:rPr lang="en-US" dirty="0" smtClean="0"/>
              <a:t>, </a:t>
            </a:r>
            <a:r>
              <a:rPr lang="en-US" dirty="0" err="1" smtClean="0"/>
              <a:t>kñatriyas</a:t>
            </a:r>
            <a:r>
              <a:rPr lang="en-US" dirty="0" smtClean="0"/>
              <a:t>, for example. Just like </a:t>
            </a:r>
            <a:r>
              <a:rPr lang="en-US" dirty="0" err="1" smtClean="0"/>
              <a:t>Kåñëa</a:t>
            </a:r>
            <a:r>
              <a:rPr lang="en-US" dirty="0" smtClean="0"/>
              <a:t> was advising </a:t>
            </a:r>
            <a:r>
              <a:rPr lang="en-US" dirty="0" err="1" smtClean="0"/>
              <a:t>Arjuna</a:t>
            </a:r>
            <a:r>
              <a:rPr lang="en-US" dirty="0" smtClean="0"/>
              <a:t> that "You are </a:t>
            </a:r>
            <a:r>
              <a:rPr lang="en-US" dirty="0" err="1" smtClean="0"/>
              <a:t>kñatriya</a:t>
            </a:r>
            <a:r>
              <a:rPr lang="en-US" dirty="0" smtClean="0"/>
              <a:t>. So if you die in this fight, then your heavenly door is open." Because, according to </a:t>
            </a:r>
            <a:r>
              <a:rPr lang="en-US" dirty="0" err="1" smtClean="0"/>
              <a:t>çästra</a:t>
            </a:r>
            <a:r>
              <a:rPr lang="en-US" dirty="0" smtClean="0"/>
              <a:t>, if a </a:t>
            </a:r>
            <a:r>
              <a:rPr lang="en-US" dirty="0" err="1" smtClean="0"/>
              <a:t>kñatriya</a:t>
            </a:r>
            <a:r>
              <a:rPr lang="en-US" dirty="0" smtClean="0"/>
              <a:t> dies while fighting, then automatically he gets promotion in the heavenly planet. And if he goes away, giving up the fighting, then he goes to hell. So similarly, if one does not discharge his duties, prescribed duties, then he falls down. </a:t>
            </a:r>
            <a:r>
              <a:rPr lang="en-US" dirty="0" err="1" smtClean="0"/>
              <a:t>Närada</a:t>
            </a:r>
            <a:r>
              <a:rPr lang="en-US" dirty="0" smtClean="0"/>
              <a:t> Muni says, "Even if he falls down, still, there is no loss. Even if he falls down, there is no loss." </a:t>
            </a:r>
            <a:r>
              <a:rPr lang="en-US" dirty="0" err="1" smtClean="0"/>
              <a:t>Sva</a:t>
            </a:r>
            <a:r>
              <a:rPr lang="en-US" dirty="0" smtClean="0"/>
              <a:t>-dharma </a:t>
            </a:r>
            <a:r>
              <a:rPr lang="en-US" dirty="0" err="1" smtClean="0"/>
              <a:t>tyägena</a:t>
            </a:r>
            <a:r>
              <a:rPr lang="en-US" dirty="0" smtClean="0"/>
              <a:t> </a:t>
            </a:r>
            <a:r>
              <a:rPr lang="en-US" dirty="0" err="1" smtClean="0"/>
              <a:t>anartha</a:t>
            </a:r>
            <a:r>
              <a:rPr lang="en-US" dirty="0" smtClean="0"/>
              <a:t> </a:t>
            </a:r>
            <a:r>
              <a:rPr lang="en-US" dirty="0" err="1" smtClean="0"/>
              <a:t>syäd</a:t>
            </a:r>
            <a:r>
              <a:rPr lang="en-US" dirty="0" smtClean="0"/>
              <a:t> </a:t>
            </a:r>
            <a:r>
              <a:rPr lang="en-US" dirty="0" err="1" smtClean="0"/>
              <a:t>asam</a:t>
            </a:r>
            <a:r>
              <a:rPr lang="en-US" dirty="0" smtClean="0"/>
              <a:t> </a:t>
            </a:r>
            <a:r>
              <a:rPr lang="en-US" dirty="0" err="1" smtClean="0"/>
              <a:t>kara</a:t>
            </a:r>
            <a:r>
              <a:rPr lang="en-US" dirty="0" smtClean="0"/>
              <a:t> </a:t>
            </a:r>
            <a:r>
              <a:rPr lang="en-US" dirty="0" err="1" smtClean="0"/>
              <a:t>tato</a:t>
            </a:r>
            <a:r>
              <a:rPr lang="en-US" dirty="0" smtClean="0"/>
              <a:t> </a:t>
            </a:r>
            <a:r>
              <a:rPr lang="en-US" dirty="0" err="1" smtClean="0"/>
              <a:t>bhajanam</a:t>
            </a:r>
            <a:r>
              <a:rPr lang="en-US" dirty="0" smtClean="0"/>
              <a:t> pated </a:t>
            </a:r>
            <a:r>
              <a:rPr lang="en-US" dirty="0" err="1" smtClean="0"/>
              <a:t>katancid</a:t>
            </a:r>
            <a:r>
              <a:rPr lang="en-US" dirty="0" smtClean="0"/>
              <a:t> </a:t>
            </a:r>
            <a:r>
              <a:rPr lang="en-US" dirty="0" err="1" smtClean="0"/>
              <a:t>vrasyed</a:t>
            </a:r>
            <a:r>
              <a:rPr lang="en-US" dirty="0" smtClean="0"/>
              <a:t> </a:t>
            </a:r>
            <a:r>
              <a:rPr lang="en-US" dirty="0" err="1" smtClean="0"/>
              <a:t>mriyate</a:t>
            </a:r>
            <a:r>
              <a:rPr lang="en-US" dirty="0" smtClean="0"/>
              <a:t> </a:t>
            </a:r>
            <a:r>
              <a:rPr lang="en-US" dirty="0" err="1" smtClean="0"/>
              <a:t>vä</a:t>
            </a:r>
            <a:r>
              <a:rPr lang="en-US" dirty="0" smtClean="0"/>
              <a:t> </a:t>
            </a:r>
            <a:r>
              <a:rPr lang="en-US" dirty="0" err="1" smtClean="0"/>
              <a:t>yadi</a:t>
            </a:r>
            <a:r>
              <a:rPr lang="en-US" dirty="0" smtClean="0"/>
              <a:t> </a:t>
            </a:r>
            <a:r>
              <a:rPr lang="en-US" dirty="0" err="1" smtClean="0"/>
              <a:t>tathäpi</a:t>
            </a:r>
            <a:r>
              <a:rPr lang="en-US" dirty="0" smtClean="0"/>
              <a:t> </a:t>
            </a:r>
            <a:r>
              <a:rPr lang="en-US" dirty="0" err="1" smtClean="0"/>
              <a:t>bhaktir</a:t>
            </a:r>
            <a:r>
              <a:rPr lang="en-US" dirty="0" smtClean="0"/>
              <a:t> </a:t>
            </a:r>
            <a:r>
              <a:rPr lang="en-US" dirty="0" err="1" smtClean="0"/>
              <a:t>asikasya</a:t>
            </a:r>
            <a:r>
              <a:rPr lang="en-US" dirty="0" smtClean="0"/>
              <a:t> </a:t>
            </a:r>
            <a:r>
              <a:rPr lang="en-US" dirty="0" err="1" smtClean="0"/>
              <a:t>karmaëy</a:t>
            </a:r>
            <a:r>
              <a:rPr lang="en-US" dirty="0" smtClean="0"/>
              <a:t> </a:t>
            </a:r>
            <a:r>
              <a:rPr lang="en-US" dirty="0" err="1" smtClean="0"/>
              <a:t>adhikarad</a:t>
            </a:r>
            <a:r>
              <a:rPr lang="en-US" dirty="0" smtClean="0"/>
              <a:t> </a:t>
            </a:r>
            <a:r>
              <a:rPr lang="en-US" dirty="0" err="1" smtClean="0"/>
              <a:t>na</a:t>
            </a:r>
            <a:r>
              <a:rPr lang="en-US" dirty="0" smtClean="0"/>
              <a:t>.(?) Even there is such chance, that I may fall down or I may not be mature, still, </a:t>
            </a:r>
            <a:r>
              <a:rPr lang="en-US" dirty="0" err="1" smtClean="0"/>
              <a:t>Närada</a:t>
            </a:r>
            <a:r>
              <a:rPr lang="en-US" dirty="0" smtClean="0"/>
              <a:t> Muni gives: "There is no question of hesitation. Accept it. Even if you think that you'll not be able to prosecute </a:t>
            </a:r>
            <a:r>
              <a:rPr lang="en-US" dirty="0" err="1" smtClean="0"/>
              <a:t>Kåñëa</a:t>
            </a:r>
            <a:r>
              <a:rPr lang="en-US" dirty="0" smtClean="0"/>
              <a:t> consciousness in full, still, you accept it.“</a:t>
            </a:r>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754DA37D-65D3-45BA-AD39-D554ECA2CE37}" type="slidenum">
              <a:rPr lang="en-US" smtClean="0"/>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Balaram" pitchFamily="2" charset="0"/>
              </a:rPr>
              <a:t>Just like, according to Hindu civilization... Now, in this country, so the boys and girls who are taking to </a:t>
            </a:r>
            <a:r>
              <a:rPr lang="en-US" sz="1200" dirty="0" err="1" smtClean="0">
                <a:latin typeface="Balaram" pitchFamily="2" charset="0"/>
              </a:rPr>
              <a:t>Kåñëa</a:t>
            </a:r>
            <a:r>
              <a:rPr lang="en-US" sz="1200" dirty="0" smtClean="0">
                <a:latin typeface="Balaram" pitchFamily="2" charset="0"/>
              </a:rPr>
              <a:t> consciousness, previous to this, they were meat-eater. They were so many things which, according to </a:t>
            </a:r>
            <a:r>
              <a:rPr lang="en-US" sz="1200" dirty="0" err="1" smtClean="0">
                <a:latin typeface="Balaram" pitchFamily="2" charset="0"/>
              </a:rPr>
              <a:t>brahminical</a:t>
            </a:r>
            <a:r>
              <a:rPr lang="en-US" sz="1200" dirty="0" smtClean="0">
                <a:latin typeface="Balaram" pitchFamily="2" charset="0"/>
              </a:rPr>
              <a:t> religion, these are abominable condition. But see the practical. Even they were fallen this abominable condition some way or other, but because in the their last life they had some advancement of </a:t>
            </a:r>
            <a:r>
              <a:rPr lang="en-US" sz="1200" dirty="0" err="1" smtClean="0">
                <a:latin typeface="Balaram" pitchFamily="2" charset="0"/>
              </a:rPr>
              <a:t>Kåñëa</a:t>
            </a:r>
            <a:r>
              <a:rPr lang="en-US" sz="1200" dirty="0" smtClean="0">
                <a:latin typeface="Balaram" pitchFamily="2" charset="0"/>
              </a:rPr>
              <a:t> consciousness, immediately they are taking up. So those who are joining in this movement, in this country, they were supposed to be previously </a:t>
            </a:r>
            <a:r>
              <a:rPr lang="en-US" sz="1200" dirty="0" err="1" smtClean="0">
                <a:latin typeface="Balaram" pitchFamily="2" charset="0"/>
              </a:rPr>
              <a:t>Kåñëa</a:t>
            </a:r>
            <a:r>
              <a:rPr lang="en-US" sz="1200" dirty="0" smtClean="0">
                <a:latin typeface="Balaram" pitchFamily="2" charset="0"/>
              </a:rPr>
              <a:t> conscious. </a:t>
            </a:r>
          </a:p>
          <a:p>
            <a:endParaRPr lang="en-US" dirty="0" smtClean="0">
              <a:latin typeface="Balaram" pitchFamily="2" charset="0"/>
            </a:endParaRPr>
          </a:p>
          <a:p>
            <a:r>
              <a:rPr lang="en-US" dirty="0" smtClean="0">
                <a:latin typeface="Balaram" pitchFamily="2" charset="0"/>
              </a:rPr>
              <a:t>BG 6.38</a:t>
            </a:r>
          </a:p>
          <a:p>
            <a:r>
              <a:rPr lang="en-US" dirty="0" err="1" smtClean="0">
                <a:latin typeface="Balaram" pitchFamily="2" charset="0"/>
              </a:rPr>
              <a:t>kaccin</a:t>
            </a:r>
            <a:r>
              <a:rPr lang="en-US" dirty="0" smtClean="0">
                <a:latin typeface="Balaram" pitchFamily="2" charset="0"/>
              </a:rPr>
              <a:t> </a:t>
            </a:r>
            <a:r>
              <a:rPr lang="en-US" dirty="0" err="1" smtClean="0">
                <a:latin typeface="Balaram" pitchFamily="2" charset="0"/>
              </a:rPr>
              <a:t>nobhaya-vibhrañöaç</a:t>
            </a:r>
            <a:endParaRPr lang="en-US" dirty="0" smtClean="0">
              <a:latin typeface="Balaram" pitchFamily="2" charset="0"/>
            </a:endParaRPr>
          </a:p>
          <a:p>
            <a:r>
              <a:rPr lang="en-US" dirty="0" err="1" smtClean="0">
                <a:latin typeface="Balaram" pitchFamily="2" charset="0"/>
              </a:rPr>
              <a:t>chinnäbhram</a:t>
            </a:r>
            <a:r>
              <a:rPr lang="en-US" dirty="0" smtClean="0">
                <a:latin typeface="Balaram" pitchFamily="2" charset="0"/>
              </a:rPr>
              <a:t> </a:t>
            </a:r>
            <a:r>
              <a:rPr lang="en-US" dirty="0" err="1" smtClean="0">
                <a:latin typeface="Balaram" pitchFamily="2" charset="0"/>
              </a:rPr>
              <a:t>iva</a:t>
            </a:r>
            <a:r>
              <a:rPr lang="en-US" dirty="0" smtClean="0">
                <a:latin typeface="Balaram" pitchFamily="2" charset="0"/>
              </a:rPr>
              <a:t> </a:t>
            </a:r>
            <a:r>
              <a:rPr lang="en-US" dirty="0" err="1" smtClean="0">
                <a:latin typeface="Balaram" pitchFamily="2" charset="0"/>
              </a:rPr>
              <a:t>naçyati</a:t>
            </a:r>
            <a:endParaRPr lang="en-US" dirty="0" smtClean="0">
              <a:latin typeface="Balaram" pitchFamily="2" charset="0"/>
            </a:endParaRPr>
          </a:p>
          <a:p>
            <a:r>
              <a:rPr lang="en-US" dirty="0" err="1" smtClean="0">
                <a:latin typeface="Balaram" pitchFamily="2" charset="0"/>
              </a:rPr>
              <a:t>apratiñöho</a:t>
            </a:r>
            <a:r>
              <a:rPr lang="en-US" dirty="0" smtClean="0">
                <a:latin typeface="Balaram" pitchFamily="2" charset="0"/>
              </a:rPr>
              <a:t> </a:t>
            </a:r>
            <a:r>
              <a:rPr lang="en-US" dirty="0" err="1" smtClean="0">
                <a:latin typeface="Balaram" pitchFamily="2" charset="0"/>
              </a:rPr>
              <a:t>mahä-bäho</a:t>
            </a:r>
            <a:endParaRPr lang="en-US" dirty="0" smtClean="0">
              <a:latin typeface="Balaram" pitchFamily="2" charset="0"/>
            </a:endParaRPr>
          </a:p>
          <a:p>
            <a:r>
              <a:rPr lang="en-US" dirty="0" err="1" smtClean="0">
                <a:latin typeface="Balaram" pitchFamily="2" charset="0"/>
              </a:rPr>
              <a:t>vimüòho</a:t>
            </a:r>
            <a:r>
              <a:rPr lang="en-US" dirty="0" smtClean="0">
                <a:latin typeface="Balaram" pitchFamily="2" charset="0"/>
              </a:rPr>
              <a:t> </a:t>
            </a:r>
            <a:r>
              <a:rPr lang="en-US" dirty="0" err="1" smtClean="0">
                <a:latin typeface="Balaram" pitchFamily="2" charset="0"/>
              </a:rPr>
              <a:t>brahmaëaù</a:t>
            </a:r>
            <a:r>
              <a:rPr lang="en-US" dirty="0" smtClean="0">
                <a:latin typeface="Balaram" pitchFamily="2" charset="0"/>
              </a:rPr>
              <a:t> </a:t>
            </a:r>
            <a:r>
              <a:rPr lang="en-US" dirty="0" err="1" smtClean="0">
                <a:latin typeface="Balaram" pitchFamily="2" charset="0"/>
              </a:rPr>
              <a:t>pathi</a:t>
            </a:r>
            <a:endParaRPr lang="en-US" dirty="0" smtClean="0">
              <a:latin typeface="Balaram" pitchFamily="2" charset="0"/>
            </a:endParaRPr>
          </a:p>
          <a:p>
            <a:endParaRPr lang="en-US" dirty="0" smtClean="0">
              <a:latin typeface="Balaram" pitchFamily="2" charset="0"/>
            </a:endParaRPr>
          </a:p>
          <a:p>
            <a:r>
              <a:rPr lang="en-US" dirty="0" smtClean="0">
                <a:latin typeface="Balaram" pitchFamily="2" charset="0"/>
              </a:rPr>
              <a:t>O mighty-armed </a:t>
            </a:r>
            <a:r>
              <a:rPr lang="en-US" dirty="0" err="1" smtClean="0">
                <a:latin typeface="Balaram" pitchFamily="2" charset="0"/>
              </a:rPr>
              <a:t>Kåñëa</a:t>
            </a:r>
            <a:r>
              <a:rPr lang="en-US" dirty="0" smtClean="0">
                <a:latin typeface="Balaram" pitchFamily="2" charset="0"/>
              </a:rPr>
              <a:t>, does not such a man, who is bewildered from the path of transcendence, fall away from both spiritual and material success and perish like a </a:t>
            </a:r>
            <a:r>
              <a:rPr lang="en-US" dirty="0" err="1" smtClean="0">
                <a:latin typeface="Balaram" pitchFamily="2" charset="0"/>
              </a:rPr>
              <a:t>riven</a:t>
            </a:r>
            <a:r>
              <a:rPr lang="en-US" dirty="0" smtClean="0">
                <a:latin typeface="Balaram" pitchFamily="2" charset="0"/>
              </a:rPr>
              <a:t> cloud, with no position in any sphere?</a:t>
            </a:r>
          </a:p>
          <a:p>
            <a:endParaRPr lang="en-US" dirty="0" smtClean="0">
              <a:latin typeface="Balaram" pitchFamily="2" charset="0"/>
            </a:endParaRPr>
          </a:p>
          <a:p>
            <a:r>
              <a:rPr lang="en-US" dirty="0" err="1" smtClean="0">
                <a:latin typeface="Balaram" pitchFamily="2" charset="0"/>
              </a:rPr>
              <a:t>präpya</a:t>
            </a:r>
            <a:r>
              <a:rPr lang="en-US" dirty="0" smtClean="0">
                <a:latin typeface="Balaram" pitchFamily="2" charset="0"/>
              </a:rPr>
              <a:t> </a:t>
            </a:r>
            <a:r>
              <a:rPr lang="en-US" dirty="0" err="1" smtClean="0">
                <a:latin typeface="Balaram" pitchFamily="2" charset="0"/>
              </a:rPr>
              <a:t>puëya-kåtäà</a:t>
            </a:r>
            <a:r>
              <a:rPr lang="en-US" dirty="0" smtClean="0">
                <a:latin typeface="Balaram" pitchFamily="2" charset="0"/>
              </a:rPr>
              <a:t> </a:t>
            </a:r>
            <a:r>
              <a:rPr lang="en-US" dirty="0" err="1" smtClean="0">
                <a:latin typeface="Balaram" pitchFamily="2" charset="0"/>
              </a:rPr>
              <a:t>lokän</a:t>
            </a:r>
            <a:endParaRPr lang="en-US" dirty="0" smtClean="0">
              <a:latin typeface="Balaram" pitchFamily="2" charset="0"/>
            </a:endParaRPr>
          </a:p>
          <a:p>
            <a:r>
              <a:rPr lang="en-US" dirty="0" err="1" smtClean="0">
                <a:latin typeface="Balaram" pitchFamily="2" charset="0"/>
              </a:rPr>
              <a:t>uñitvä</a:t>
            </a:r>
            <a:r>
              <a:rPr lang="en-US" dirty="0" smtClean="0">
                <a:latin typeface="Balaram" pitchFamily="2" charset="0"/>
              </a:rPr>
              <a:t> </a:t>
            </a:r>
            <a:r>
              <a:rPr lang="en-US" dirty="0" err="1" smtClean="0">
                <a:latin typeface="Balaram" pitchFamily="2" charset="0"/>
              </a:rPr>
              <a:t>çäçvatéù</a:t>
            </a:r>
            <a:r>
              <a:rPr lang="en-US" dirty="0" smtClean="0">
                <a:latin typeface="Balaram" pitchFamily="2" charset="0"/>
              </a:rPr>
              <a:t> </a:t>
            </a:r>
            <a:r>
              <a:rPr lang="en-US" dirty="0" err="1" smtClean="0">
                <a:latin typeface="Balaram" pitchFamily="2" charset="0"/>
              </a:rPr>
              <a:t>samäù</a:t>
            </a:r>
            <a:endParaRPr lang="en-US" dirty="0" smtClean="0">
              <a:latin typeface="Balaram" pitchFamily="2" charset="0"/>
            </a:endParaRPr>
          </a:p>
          <a:p>
            <a:r>
              <a:rPr lang="en-US" dirty="0" err="1" smtClean="0">
                <a:latin typeface="Balaram" pitchFamily="2" charset="0"/>
              </a:rPr>
              <a:t>çucénäà</a:t>
            </a:r>
            <a:r>
              <a:rPr lang="en-US" dirty="0" smtClean="0">
                <a:latin typeface="Balaram" pitchFamily="2" charset="0"/>
              </a:rPr>
              <a:t> </a:t>
            </a:r>
            <a:r>
              <a:rPr lang="en-US" dirty="0" err="1" smtClean="0">
                <a:latin typeface="Balaram" pitchFamily="2" charset="0"/>
              </a:rPr>
              <a:t>çrématäà</a:t>
            </a:r>
            <a:r>
              <a:rPr lang="en-US" dirty="0" smtClean="0">
                <a:latin typeface="Balaram" pitchFamily="2" charset="0"/>
              </a:rPr>
              <a:t> </a:t>
            </a:r>
            <a:r>
              <a:rPr lang="en-US" dirty="0" err="1" smtClean="0">
                <a:latin typeface="Balaram" pitchFamily="2" charset="0"/>
              </a:rPr>
              <a:t>gehe</a:t>
            </a:r>
            <a:endParaRPr lang="en-US" dirty="0" smtClean="0">
              <a:latin typeface="Balaram" pitchFamily="2" charset="0"/>
            </a:endParaRPr>
          </a:p>
          <a:p>
            <a:r>
              <a:rPr lang="en-US" dirty="0" smtClean="0">
                <a:latin typeface="Balaram" pitchFamily="2" charset="0"/>
              </a:rPr>
              <a:t>yoga-</a:t>
            </a:r>
            <a:r>
              <a:rPr lang="en-US" dirty="0" err="1" smtClean="0">
                <a:latin typeface="Balaram" pitchFamily="2" charset="0"/>
              </a:rPr>
              <a:t>bhrañöo</a:t>
            </a:r>
            <a:r>
              <a:rPr lang="en-US" dirty="0" smtClean="0">
                <a:latin typeface="Balaram" pitchFamily="2" charset="0"/>
              </a:rPr>
              <a:t> '</a:t>
            </a:r>
            <a:r>
              <a:rPr lang="en-US" dirty="0" err="1" smtClean="0">
                <a:latin typeface="Balaram" pitchFamily="2" charset="0"/>
              </a:rPr>
              <a:t>bhijäyate</a:t>
            </a:r>
            <a:endParaRPr lang="en-US" dirty="0" smtClean="0">
              <a:latin typeface="Balaram" pitchFamily="2" charset="0"/>
            </a:endParaRPr>
          </a:p>
          <a:p>
            <a:endParaRPr lang="en-US" dirty="0" smtClean="0">
              <a:latin typeface="Balaram" pitchFamily="2" charset="0"/>
            </a:endParaRPr>
          </a:p>
          <a:p>
            <a:r>
              <a:rPr lang="en-US" dirty="0" smtClean="0">
                <a:latin typeface="Balaram" pitchFamily="2" charset="0"/>
              </a:rPr>
              <a:t>The unsuccessful </a:t>
            </a:r>
            <a:r>
              <a:rPr lang="en-US" dirty="0" err="1" smtClean="0">
                <a:latin typeface="Balaram" pitchFamily="2" charset="0"/>
              </a:rPr>
              <a:t>yogé</a:t>
            </a:r>
            <a:r>
              <a:rPr lang="en-US" dirty="0" smtClean="0">
                <a:latin typeface="Balaram" pitchFamily="2" charset="0"/>
              </a:rPr>
              <a:t>, after many, many years of enjoyment on the planets of the pious living entities, is born into a family of righteous people, or into a family of rich aristocracy.</a:t>
            </a:r>
          </a:p>
          <a:p>
            <a:endParaRPr lang="en-US" dirty="0" smtClean="0">
              <a:latin typeface="Balaram" pitchFamily="2" charset="0"/>
            </a:endParaRPr>
          </a:p>
        </p:txBody>
      </p:sp>
      <p:sp>
        <p:nvSpPr>
          <p:cNvPr id="4" name="Slide Number Placeholder 3"/>
          <p:cNvSpPr>
            <a:spLocks noGrp="1"/>
          </p:cNvSpPr>
          <p:nvPr>
            <p:ph type="sldNum" sz="quarter" idx="10"/>
          </p:nvPr>
        </p:nvSpPr>
        <p:spPr/>
        <p:txBody>
          <a:bodyPr/>
          <a:lstStyle/>
          <a:p>
            <a:fld id="{754DA37D-65D3-45BA-AD39-D554ECA2CE37}" type="slidenum">
              <a:rPr lang="en-US" smtClean="0"/>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US" dirty="0"/>
          </a:p>
        </p:txBody>
      </p:sp>
      <p:sp>
        <p:nvSpPr>
          <p:cNvPr id="4" name="Slide Number Placeholder 3"/>
          <p:cNvSpPr>
            <a:spLocks noGrp="1"/>
          </p:cNvSpPr>
          <p:nvPr>
            <p:ph type="sldNum" sz="quarter" idx="10"/>
          </p:nvPr>
        </p:nvSpPr>
        <p:spPr/>
        <p:txBody>
          <a:bodyPr/>
          <a:lstStyle/>
          <a:p>
            <a:fld id="{754DA37D-65D3-45BA-AD39-D554ECA2CE37}" type="slidenum">
              <a:rPr lang="en-US" smtClean="0"/>
              <a:t>21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The intelligent</a:t>
            </a:r>
            <a:r>
              <a:rPr lang="en-US" baseline="0" dirty="0" smtClean="0"/>
              <a:t> should endeavor only for that which is eternal &amp; cannot be obtained in the world of matter…Why work for material happiness? Material happiness comes according to our karma, automatically just as we experience distress</a:t>
            </a:r>
          </a:p>
          <a:p>
            <a:endParaRPr lang="en-US" dirty="0" smtClean="0"/>
          </a:p>
          <a:p>
            <a:endParaRPr lang="en-US" dirty="0" smtClean="0"/>
          </a:p>
          <a:p>
            <a:r>
              <a:rPr lang="en-US" dirty="0" smtClean="0"/>
              <a:t>So the statement of </a:t>
            </a:r>
            <a:r>
              <a:rPr lang="en-US" dirty="0" err="1" smtClean="0"/>
              <a:t>Çrémad-Bhägavatam</a:t>
            </a:r>
            <a:r>
              <a:rPr lang="en-US" dirty="0" smtClean="0"/>
              <a:t> that </a:t>
            </a:r>
            <a:r>
              <a:rPr lang="en-US" dirty="0" err="1" smtClean="0"/>
              <a:t>tal</a:t>
            </a:r>
            <a:r>
              <a:rPr lang="en-US" dirty="0" smtClean="0"/>
              <a:t> </a:t>
            </a:r>
            <a:r>
              <a:rPr lang="en-US" dirty="0" err="1" smtClean="0"/>
              <a:t>labhyate</a:t>
            </a:r>
            <a:r>
              <a:rPr lang="en-US" dirty="0" smtClean="0"/>
              <a:t> </a:t>
            </a:r>
            <a:r>
              <a:rPr lang="en-US" dirty="0" err="1" smtClean="0"/>
              <a:t>duùkhavad</a:t>
            </a:r>
            <a:r>
              <a:rPr lang="en-US" dirty="0" smtClean="0"/>
              <a:t> </a:t>
            </a:r>
            <a:r>
              <a:rPr lang="en-US" dirty="0" err="1" smtClean="0"/>
              <a:t>anyataù</a:t>
            </a:r>
            <a:r>
              <a:rPr lang="en-US" dirty="0" smtClean="0"/>
              <a:t> </a:t>
            </a:r>
            <a:r>
              <a:rPr lang="en-US" dirty="0" err="1" smtClean="0"/>
              <a:t>sukham</a:t>
            </a:r>
            <a:r>
              <a:rPr lang="en-US" dirty="0" smtClean="0"/>
              <a:t>. You don't try for so-called economic development. You cannot have more than what you are destined to get. It is already settled up. This, this living entity... You see different grades of standard of living condition. So they're according to the past karma, </a:t>
            </a:r>
            <a:r>
              <a:rPr lang="en-US" dirty="0" err="1" smtClean="0"/>
              <a:t>daivena</a:t>
            </a:r>
            <a:r>
              <a:rPr lang="en-US" dirty="0" smtClean="0"/>
              <a:t>, </a:t>
            </a:r>
            <a:r>
              <a:rPr lang="en-US" dirty="0" err="1" smtClean="0"/>
              <a:t>daiva-netreëa</a:t>
            </a:r>
            <a:r>
              <a:rPr lang="en-US" dirty="0" smtClean="0"/>
              <a:t>, </a:t>
            </a:r>
            <a:r>
              <a:rPr lang="en-US" dirty="0" err="1" smtClean="0"/>
              <a:t>karmaëä</a:t>
            </a:r>
            <a:r>
              <a:rPr lang="en-US" dirty="0" smtClean="0"/>
              <a:t>. So you cannot change that. That nature's law, you cannot change. Why you have got varieties of life, varieties of position, varieties of de...? It is destined. </a:t>
            </a:r>
            <a:r>
              <a:rPr lang="en-US" dirty="0" err="1" smtClean="0"/>
              <a:t>Viñayaù</a:t>
            </a:r>
            <a:r>
              <a:rPr lang="en-US" dirty="0" smtClean="0"/>
              <a:t> </a:t>
            </a:r>
            <a:r>
              <a:rPr lang="en-US" dirty="0" err="1" smtClean="0"/>
              <a:t>khalu</a:t>
            </a:r>
            <a:r>
              <a:rPr lang="en-US" dirty="0" smtClean="0"/>
              <a:t> </a:t>
            </a:r>
            <a:r>
              <a:rPr lang="en-US" dirty="0" err="1" smtClean="0"/>
              <a:t>sarvataù</a:t>
            </a:r>
            <a:r>
              <a:rPr lang="en-US" dirty="0" smtClean="0"/>
              <a:t> </a:t>
            </a:r>
            <a:r>
              <a:rPr lang="en-US" dirty="0" err="1" smtClean="0"/>
              <a:t>syät</a:t>
            </a:r>
            <a:r>
              <a:rPr lang="en-US" dirty="0" smtClean="0"/>
              <a:t>. </a:t>
            </a:r>
            <a:r>
              <a:rPr lang="en-US" dirty="0" err="1" smtClean="0"/>
              <a:t>Viñaya</a:t>
            </a:r>
            <a:r>
              <a:rPr lang="en-US" dirty="0" smtClean="0"/>
              <a:t>, these material enjoyment—means eating, sleeping, mating and defending—these... Only standard is different. I am eating something, you are eating something. Maybe, in my calculation, you are eating not very good. In your calculation I am not eating very good. But the eating is same. You are eating. I am eating.</a:t>
            </a:r>
          </a:p>
          <a:p>
            <a:r>
              <a:rPr lang="en-US" dirty="0" smtClean="0"/>
              <a:t>So in the material world the standard of happiness, taking the basic principle, it is all the same. But we have created, "This is good standard. That is bad standard. This is very nice. This is very bad." </a:t>
            </a:r>
            <a:r>
              <a:rPr lang="en-US" dirty="0" err="1" smtClean="0"/>
              <a:t>Caitanya-caritämåta</a:t>
            </a:r>
            <a:r>
              <a:rPr lang="en-US" dirty="0" smtClean="0"/>
              <a:t> says, </a:t>
            </a:r>
            <a:r>
              <a:rPr lang="en-US" dirty="0" err="1" smtClean="0"/>
              <a:t>dvaite</a:t>
            </a:r>
            <a:r>
              <a:rPr lang="en-US" dirty="0" smtClean="0"/>
              <a:t> </a:t>
            </a:r>
            <a:r>
              <a:rPr lang="en-US" dirty="0" err="1" smtClean="0"/>
              <a:t>bhadräbhadra</a:t>
            </a:r>
            <a:r>
              <a:rPr lang="en-US" dirty="0" smtClean="0"/>
              <a:t> </a:t>
            </a:r>
            <a:r>
              <a:rPr lang="en-US" dirty="0" err="1" smtClean="0"/>
              <a:t>sakali</a:t>
            </a:r>
            <a:r>
              <a:rPr lang="en-US" dirty="0" smtClean="0"/>
              <a:t> </a:t>
            </a:r>
            <a:r>
              <a:rPr lang="en-US" dirty="0" err="1" smtClean="0"/>
              <a:t>samäna</a:t>
            </a:r>
            <a:r>
              <a:rPr lang="en-US" dirty="0" smtClean="0"/>
              <a:t>. In the material world, "This is good," "This is bad"—actually, it is the same thing. As it is explained in the </a:t>
            </a:r>
            <a:r>
              <a:rPr lang="en-US" dirty="0" err="1" smtClean="0"/>
              <a:t>Bhagavad-gétä</a:t>
            </a:r>
            <a:r>
              <a:rPr lang="en-US" dirty="0" smtClean="0"/>
              <a:t>, </a:t>
            </a:r>
            <a:r>
              <a:rPr lang="en-US" dirty="0" err="1" smtClean="0"/>
              <a:t>çétoñëa-sukha-duùkha-däù</a:t>
            </a:r>
            <a:r>
              <a:rPr lang="en-US" dirty="0" smtClean="0"/>
              <a:t>: it is due to the skin that we are sometimes feeling warm and sometimes feeling cold. The material nature is the same. Similarly, our feelings of happiness and distress is just like feeling the warmth and, I mean to say, chilly cold. Due to the skin, due to this body. Actually, there is no happiness in the material world. </a:t>
            </a:r>
            <a:r>
              <a:rPr lang="en-US" dirty="0" err="1" smtClean="0"/>
              <a:t>Kåñëa</a:t>
            </a:r>
            <a:r>
              <a:rPr lang="en-US" dirty="0" smtClean="0"/>
              <a:t> says, </a:t>
            </a:r>
            <a:r>
              <a:rPr lang="en-US" dirty="0" err="1" smtClean="0"/>
              <a:t>duùkhälayam</a:t>
            </a:r>
            <a:r>
              <a:rPr lang="en-US" dirty="0" smtClean="0"/>
              <a:t> </a:t>
            </a:r>
            <a:r>
              <a:rPr lang="en-US" dirty="0" err="1" smtClean="0"/>
              <a:t>açäçvatam</a:t>
            </a:r>
            <a:r>
              <a:rPr lang="en-US" dirty="0" smtClean="0"/>
              <a:t>: [Bg. 8.15] "This place is full of misery, full of misery." Now, how you can make it happy? </a:t>
            </a:r>
            <a:r>
              <a:rPr lang="en-US" dirty="0" err="1" smtClean="0"/>
              <a:t>Caitanya-caritämåta</a:t>
            </a:r>
            <a:r>
              <a:rPr lang="en-US" dirty="0" smtClean="0"/>
              <a:t> also says that </a:t>
            </a:r>
            <a:r>
              <a:rPr lang="en-US" dirty="0" err="1" smtClean="0"/>
              <a:t>dvaite</a:t>
            </a:r>
            <a:r>
              <a:rPr lang="en-US" dirty="0" smtClean="0"/>
              <a:t> </a:t>
            </a:r>
            <a:r>
              <a:rPr lang="en-US" dirty="0" err="1" smtClean="0"/>
              <a:t>bhadräbhadra</a:t>
            </a:r>
            <a:r>
              <a:rPr lang="en-US" dirty="0" smtClean="0"/>
              <a:t> </a:t>
            </a:r>
            <a:r>
              <a:rPr lang="en-US" dirty="0" err="1" smtClean="0"/>
              <a:t>sakali</a:t>
            </a:r>
            <a:r>
              <a:rPr lang="en-US" dirty="0" smtClean="0"/>
              <a:t> </a:t>
            </a:r>
            <a:r>
              <a:rPr lang="en-US" dirty="0" err="1" smtClean="0"/>
              <a:t>samäna</a:t>
            </a:r>
            <a:r>
              <a:rPr lang="en-US" dirty="0" smtClean="0"/>
              <a:t>. In this material world it is our mental creation: "This is happiness. This is distress." Actually, it is all distress. After all, we have to die. After all, we have to finish this business. So what is happiness or distress? </a:t>
            </a:r>
            <a:r>
              <a:rPr lang="en-US" dirty="0" err="1" smtClean="0"/>
              <a:t>Bhägavata</a:t>
            </a:r>
            <a:r>
              <a:rPr lang="en-US" dirty="0" smtClean="0"/>
              <a:t> also says that "Don't bother yourself to make yourself happy by working day and night without trying for </a:t>
            </a:r>
            <a:r>
              <a:rPr lang="en-US" dirty="0" err="1" smtClean="0"/>
              <a:t>Kåñëa</a:t>
            </a:r>
            <a:r>
              <a:rPr lang="en-US" dirty="0" smtClean="0"/>
              <a:t> consciousness. This is simply waste of time." There is no question of happiness in this material world. If you actually want to be happy, </a:t>
            </a:r>
            <a:r>
              <a:rPr lang="en-US" dirty="0" err="1" smtClean="0"/>
              <a:t>änandamayo</a:t>
            </a:r>
            <a:r>
              <a:rPr lang="en-US" dirty="0" smtClean="0"/>
              <a:t> '</a:t>
            </a:r>
            <a:r>
              <a:rPr lang="en-US" dirty="0" err="1" smtClean="0"/>
              <a:t>bhyäsät</a:t>
            </a:r>
            <a:r>
              <a:rPr lang="en-US" dirty="0" smtClean="0"/>
              <a:t> (</a:t>
            </a:r>
            <a:r>
              <a:rPr lang="en-US" dirty="0" err="1" smtClean="0"/>
              <a:t>Vedänta-sütra</a:t>
            </a:r>
            <a:r>
              <a:rPr lang="en-US" dirty="0" smtClean="0"/>
              <a:t> 1.1.12), if you want to be placed in real happiness, that is </a:t>
            </a:r>
            <a:r>
              <a:rPr lang="en-US" dirty="0" err="1" smtClean="0"/>
              <a:t>Kåñëa</a:t>
            </a:r>
            <a:r>
              <a:rPr lang="en-US" dirty="0" smtClean="0"/>
              <a:t> consciousness. </a:t>
            </a:r>
            <a:r>
              <a:rPr lang="en-US" dirty="0" err="1" smtClean="0"/>
              <a:t>Tasyaiva</a:t>
            </a:r>
            <a:r>
              <a:rPr lang="en-US" dirty="0" smtClean="0"/>
              <a:t> </a:t>
            </a:r>
            <a:r>
              <a:rPr lang="en-US" dirty="0" err="1" smtClean="0"/>
              <a:t>hetoù</a:t>
            </a:r>
            <a:r>
              <a:rPr lang="en-US" dirty="0" smtClean="0"/>
              <a:t> </a:t>
            </a:r>
            <a:r>
              <a:rPr lang="en-US" dirty="0" err="1" smtClean="0"/>
              <a:t>prayateta</a:t>
            </a:r>
            <a:r>
              <a:rPr lang="en-US" dirty="0" smtClean="0"/>
              <a:t> </a:t>
            </a:r>
            <a:r>
              <a:rPr lang="en-US" dirty="0" err="1" smtClean="0"/>
              <a:t>kovido</a:t>
            </a:r>
            <a:r>
              <a:rPr lang="en-US" dirty="0" smtClean="0"/>
              <a:t> </a:t>
            </a:r>
            <a:r>
              <a:rPr lang="en-US" dirty="0" err="1" smtClean="0"/>
              <a:t>na</a:t>
            </a:r>
            <a:r>
              <a:rPr lang="en-US" dirty="0" smtClean="0"/>
              <a:t> </a:t>
            </a:r>
            <a:r>
              <a:rPr lang="en-US" dirty="0" err="1" smtClean="0"/>
              <a:t>labhyate</a:t>
            </a:r>
            <a:r>
              <a:rPr lang="en-US" dirty="0" smtClean="0"/>
              <a:t> [SB 1.5.18].</a:t>
            </a:r>
          </a:p>
          <a:p>
            <a:endParaRPr lang="en-US" dirty="0"/>
          </a:p>
        </p:txBody>
      </p:sp>
      <p:sp>
        <p:nvSpPr>
          <p:cNvPr id="4" name="Slide Number Placeholder 3"/>
          <p:cNvSpPr>
            <a:spLocks noGrp="1"/>
          </p:cNvSpPr>
          <p:nvPr>
            <p:ph type="sldNum" sz="quarter" idx="10"/>
          </p:nvPr>
        </p:nvSpPr>
        <p:spPr/>
        <p:txBody>
          <a:bodyPr/>
          <a:lstStyle/>
          <a:p>
            <a:fld id="{754DA37D-65D3-45BA-AD39-D554ECA2CE37}" type="slidenum">
              <a:rPr lang="en-US" smtClean="0"/>
              <a:t>22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even though he falls down, a devotee is never to be considered the same as a fallen </a:t>
            </a:r>
            <a:r>
              <a:rPr lang="en-US" dirty="0" err="1" smtClean="0"/>
              <a:t>karmé</a:t>
            </a:r>
            <a:r>
              <a:rPr lang="en-US" dirty="0" smtClean="0"/>
              <a:t>. A </a:t>
            </a:r>
            <a:r>
              <a:rPr lang="en-US" dirty="0" err="1" smtClean="0"/>
              <a:t>karmé</a:t>
            </a:r>
            <a:r>
              <a:rPr lang="en-US" dirty="0" smtClean="0"/>
              <a:t> suffers the result of his own </a:t>
            </a:r>
            <a:r>
              <a:rPr lang="en-US" dirty="0" err="1" smtClean="0"/>
              <a:t>fruitive</a:t>
            </a:r>
            <a:r>
              <a:rPr lang="en-US" dirty="0" smtClean="0"/>
              <a:t> reactions, whereas a devotee is reformed by chastisement directed by the Lord Himself.</a:t>
            </a:r>
          </a:p>
          <a:p>
            <a:endParaRPr lang="en-US" dirty="0" smtClean="0"/>
          </a:p>
          <a:p>
            <a:r>
              <a:rPr lang="en-US" dirty="0" smtClean="0"/>
              <a:t>Ex: orphan and king</a:t>
            </a:r>
            <a:r>
              <a:rPr lang="en-US" baseline="0" dirty="0" smtClean="0"/>
              <a:t>’s child</a:t>
            </a:r>
          </a:p>
          <a:p>
            <a:endParaRPr lang="en-US" baseline="0" dirty="0" smtClean="0"/>
          </a:p>
          <a:p>
            <a:r>
              <a:rPr lang="en-US" dirty="0" smtClean="0"/>
              <a:t>A devotee of the Lord, due to wrong association, sometimes imitates the </a:t>
            </a:r>
            <a:r>
              <a:rPr lang="en-US" dirty="0" err="1" smtClean="0"/>
              <a:t>fruitive</a:t>
            </a:r>
            <a:r>
              <a:rPr lang="en-US" dirty="0" smtClean="0"/>
              <a:t> workers. The </a:t>
            </a:r>
            <a:r>
              <a:rPr lang="en-US" dirty="0" err="1" smtClean="0"/>
              <a:t>fruitive</a:t>
            </a:r>
            <a:r>
              <a:rPr lang="en-US" dirty="0" smtClean="0"/>
              <a:t> workers want to lord it over the material world. Similarly, a neophyte devotee foolishly thinks of accumulating some material power in exchange for devotional service. Such foolish devotees are sometimes put into difficulty by the Lord Himself. As a special favor, He may remove all material paraphernalia. By such action, the bewildered devotee is forsaken by all friends and relatives, and so he comes to his senses again by the mercy of the Lord and is set right to execute his devotional service.</a:t>
            </a:r>
            <a:endParaRPr lang="en-US" dirty="0"/>
          </a:p>
        </p:txBody>
      </p:sp>
      <p:sp>
        <p:nvSpPr>
          <p:cNvPr id="4" name="Slide Number Placeholder 3"/>
          <p:cNvSpPr>
            <a:spLocks noGrp="1"/>
          </p:cNvSpPr>
          <p:nvPr>
            <p:ph type="sldNum" sz="quarter" idx="10"/>
          </p:nvPr>
        </p:nvSpPr>
        <p:spPr/>
        <p:txBody>
          <a:bodyPr/>
          <a:lstStyle/>
          <a:p>
            <a:fld id="{754DA37D-65D3-45BA-AD39-D554ECA2CE37}" type="slidenum">
              <a:rPr lang="en-US" smtClean="0"/>
              <a:t>25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So </a:t>
            </a:r>
            <a:r>
              <a:rPr lang="en-US" dirty="0" err="1" smtClean="0"/>
              <a:t>Kåñëa</a:t>
            </a:r>
            <a:r>
              <a:rPr lang="en-US" dirty="0" smtClean="0"/>
              <a:t> is so nice. Yes. He's the all-attractive. He hypnotizes His devotee in spite of... Just like the </a:t>
            </a:r>
            <a:r>
              <a:rPr lang="en-US" dirty="0" err="1" smtClean="0"/>
              <a:t>Päëòavas</a:t>
            </a:r>
            <a:r>
              <a:rPr lang="en-US" dirty="0" smtClean="0"/>
              <a:t>. The </a:t>
            </a:r>
            <a:r>
              <a:rPr lang="en-US" dirty="0" err="1" smtClean="0"/>
              <a:t>Päëòavas</a:t>
            </a:r>
            <a:r>
              <a:rPr lang="en-US" dirty="0" smtClean="0"/>
              <a:t>, they were </a:t>
            </a:r>
            <a:r>
              <a:rPr lang="en-US" dirty="0" err="1" smtClean="0"/>
              <a:t>Kåñëa's</a:t>
            </a:r>
            <a:r>
              <a:rPr lang="en-US" dirty="0" smtClean="0"/>
              <a:t> friends. </a:t>
            </a:r>
            <a:r>
              <a:rPr lang="en-US" dirty="0" err="1" smtClean="0"/>
              <a:t>Arjuna</a:t>
            </a:r>
            <a:r>
              <a:rPr lang="en-US" dirty="0" smtClean="0"/>
              <a:t> was friend. All the brother... </a:t>
            </a:r>
            <a:r>
              <a:rPr lang="en-US" dirty="0" err="1" smtClean="0"/>
              <a:t>Arjuna</a:t>
            </a:r>
            <a:r>
              <a:rPr lang="en-US" dirty="0" smtClean="0"/>
              <a:t> was very intimate friend, but other brothers, four brothers, they were also </a:t>
            </a:r>
            <a:r>
              <a:rPr lang="en-US" dirty="0" err="1" smtClean="0"/>
              <a:t>Kåñëa's</a:t>
            </a:r>
            <a:r>
              <a:rPr lang="en-US" dirty="0" smtClean="0"/>
              <a:t> friend. And </a:t>
            </a:r>
            <a:r>
              <a:rPr lang="en-US" dirty="0" err="1" smtClean="0"/>
              <a:t>Kunté</a:t>
            </a:r>
            <a:r>
              <a:rPr lang="en-US" dirty="0" smtClean="0"/>
              <a:t>, the </a:t>
            </a:r>
            <a:r>
              <a:rPr lang="en-US" dirty="0" err="1" smtClean="0"/>
              <a:t>Päëòavas</a:t>
            </a:r>
            <a:r>
              <a:rPr lang="en-US" dirty="0" smtClean="0"/>
              <a:t>' mother, she happened to be the aunt of </a:t>
            </a:r>
            <a:r>
              <a:rPr lang="en-US" dirty="0" err="1" smtClean="0"/>
              <a:t>Kåñëa</a:t>
            </a:r>
            <a:r>
              <a:rPr lang="en-US" dirty="0" smtClean="0"/>
              <a:t>. So they were well, mean, established in relation with </a:t>
            </a:r>
            <a:r>
              <a:rPr lang="en-US" dirty="0" err="1" smtClean="0"/>
              <a:t>Kåñëa</a:t>
            </a:r>
            <a:r>
              <a:rPr lang="en-US" dirty="0" smtClean="0"/>
              <a:t>. But as a result, they were banished for twelve years. They lost the game, so they were banished. And their wife, </a:t>
            </a:r>
            <a:r>
              <a:rPr lang="en-US" dirty="0" err="1" smtClean="0"/>
              <a:t>Draupadé</a:t>
            </a:r>
            <a:r>
              <a:rPr lang="en-US" dirty="0" smtClean="0"/>
              <a:t>, was insulted. Not... They could not insult her, but they tried to insult her. They tried to make her naked in the assembly. And they lost their kingdom, and they were banished for twelve years. So </a:t>
            </a:r>
            <a:r>
              <a:rPr lang="en-US" dirty="0" err="1" smtClean="0"/>
              <a:t>Närada</a:t>
            </a:r>
            <a:r>
              <a:rPr lang="en-US" dirty="0" smtClean="0"/>
              <a:t> met </a:t>
            </a:r>
            <a:r>
              <a:rPr lang="en-US" dirty="0" err="1" smtClean="0"/>
              <a:t>Kåñëa</a:t>
            </a:r>
            <a:r>
              <a:rPr lang="en-US" dirty="0" smtClean="0"/>
              <a:t>. His devotee, he could speak </a:t>
            </a:r>
            <a:r>
              <a:rPr lang="en-US" dirty="0" err="1" smtClean="0"/>
              <a:t>Kåñëa</a:t>
            </a:r>
            <a:r>
              <a:rPr lang="en-US" dirty="0" smtClean="0"/>
              <a:t> with little criticism, "My dear Sir, </a:t>
            </a:r>
            <a:r>
              <a:rPr lang="en-US" dirty="0" err="1" smtClean="0"/>
              <a:t>Kåñëa</a:t>
            </a:r>
            <a:r>
              <a:rPr lang="en-US" dirty="0" smtClean="0"/>
              <a:t>, by becoming Your devotee the </a:t>
            </a:r>
            <a:r>
              <a:rPr lang="en-US" dirty="0" err="1" smtClean="0"/>
              <a:t>Päëòavas</a:t>
            </a:r>
            <a:r>
              <a:rPr lang="en-US" dirty="0" smtClean="0"/>
              <a:t> are very happy. They have lost their kingdom. Their wife is insulted. And now they are banished for twelve years. So it is very good thing. (laughter) But the wonderful thing I see, now, in spite of all these inconveniences, they have increased their love for You." So </a:t>
            </a:r>
            <a:r>
              <a:rPr lang="en-US" dirty="0" err="1" smtClean="0"/>
              <a:t>Närada</a:t>
            </a:r>
            <a:r>
              <a:rPr lang="en-US" dirty="0" smtClean="0"/>
              <a:t>, he is astonished, "What kind of hypnotism you do, I do not know. (laughter) In spite of being placed in so much inconveniences, their love for You has increased." That is the position of </a:t>
            </a:r>
            <a:r>
              <a:rPr lang="en-US" dirty="0" err="1" smtClean="0"/>
              <a:t>Päëòavas</a:t>
            </a:r>
            <a:r>
              <a:rPr lang="en-US" dirty="0" smtClean="0"/>
              <a:t>. This is </a:t>
            </a:r>
            <a:r>
              <a:rPr lang="en-US" dirty="0" err="1" smtClean="0"/>
              <a:t>Kåñëa</a:t>
            </a:r>
            <a:r>
              <a:rPr lang="en-US" dirty="0" smtClean="0"/>
              <a:t> consciousness. Tat </a:t>
            </a:r>
            <a:r>
              <a:rPr lang="en-US" dirty="0" err="1" smtClean="0"/>
              <a:t>te</a:t>
            </a:r>
            <a:r>
              <a:rPr lang="en-US" dirty="0" smtClean="0"/>
              <a:t> '</a:t>
            </a:r>
            <a:r>
              <a:rPr lang="en-US" dirty="0" err="1" smtClean="0"/>
              <a:t>nukampäà</a:t>
            </a:r>
            <a:endParaRPr lang="en-US" dirty="0" smtClean="0"/>
          </a:p>
          <a:p>
            <a:endParaRPr lang="en-US" dirty="0" smtClean="0"/>
          </a:p>
          <a:p>
            <a:r>
              <a:rPr lang="en-US" dirty="0" smtClean="0"/>
              <a:t>This is </a:t>
            </a:r>
            <a:r>
              <a:rPr lang="en-US" dirty="0" err="1" smtClean="0"/>
              <a:t>Kåñëa</a:t>
            </a:r>
            <a:r>
              <a:rPr lang="en-US" dirty="0" smtClean="0"/>
              <a:t> consciousness. Tat </a:t>
            </a:r>
            <a:r>
              <a:rPr lang="en-US" dirty="0" err="1" smtClean="0"/>
              <a:t>te</a:t>
            </a:r>
            <a:r>
              <a:rPr lang="en-US" dirty="0" smtClean="0"/>
              <a:t> '</a:t>
            </a:r>
            <a:r>
              <a:rPr lang="en-US" dirty="0" err="1" smtClean="0"/>
              <a:t>nukampäà</a:t>
            </a:r>
            <a:r>
              <a:rPr lang="en-US" dirty="0" smtClean="0"/>
              <a:t> </a:t>
            </a:r>
            <a:r>
              <a:rPr lang="en-US" dirty="0" err="1" smtClean="0"/>
              <a:t>su-samékñamäëaù</a:t>
            </a:r>
            <a:r>
              <a:rPr lang="en-US" dirty="0" smtClean="0"/>
              <a:t> [SB 10.14.8]. The devotee, pure devotee, if they are put into difficulty they take it, "Oh, it is </a:t>
            </a:r>
            <a:r>
              <a:rPr lang="en-US" dirty="0" err="1" smtClean="0"/>
              <a:t>Kåñëa's</a:t>
            </a:r>
            <a:r>
              <a:rPr lang="en-US" dirty="0" smtClean="0"/>
              <a:t> grace. It is </a:t>
            </a:r>
            <a:r>
              <a:rPr lang="en-US" dirty="0" err="1" smtClean="0"/>
              <a:t>Kåñëa's</a:t>
            </a:r>
            <a:r>
              <a:rPr lang="en-US" dirty="0" smtClean="0"/>
              <a:t> grace." Tat </a:t>
            </a:r>
            <a:r>
              <a:rPr lang="en-US" dirty="0" err="1" smtClean="0"/>
              <a:t>te</a:t>
            </a:r>
            <a:r>
              <a:rPr lang="en-US" dirty="0" smtClean="0"/>
              <a:t> '</a:t>
            </a:r>
            <a:r>
              <a:rPr lang="en-US" dirty="0" err="1" smtClean="0"/>
              <a:t>nukampäà</a:t>
            </a:r>
            <a:r>
              <a:rPr lang="en-US" dirty="0" smtClean="0"/>
              <a:t> </a:t>
            </a:r>
            <a:r>
              <a:rPr lang="en-US" dirty="0" err="1" smtClean="0"/>
              <a:t>su-samékñamäëo</a:t>
            </a:r>
            <a:r>
              <a:rPr lang="en-US" dirty="0" smtClean="0"/>
              <a:t> </a:t>
            </a:r>
            <a:r>
              <a:rPr lang="en-US" dirty="0" err="1" smtClean="0"/>
              <a:t>bhuïjäna</a:t>
            </a:r>
            <a:r>
              <a:rPr lang="en-US" dirty="0" smtClean="0"/>
              <a:t> </a:t>
            </a:r>
            <a:r>
              <a:rPr lang="en-US" dirty="0" err="1" smtClean="0"/>
              <a:t>evätma-kåtaà</a:t>
            </a:r>
            <a:r>
              <a:rPr lang="en-US" dirty="0" smtClean="0"/>
              <a:t> </a:t>
            </a:r>
            <a:r>
              <a:rPr lang="en-US" dirty="0" err="1" smtClean="0"/>
              <a:t>vipäkam</a:t>
            </a:r>
            <a:r>
              <a:rPr lang="en-US" dirty="0" smtClean="0"/>
              <a:t>. They take it in this way, "</a:t>
            </a:r>
            <a:r>
              <a:rPr lang="en-US" dirty="0" err="1" smtClean="0"/>
              <a:t>Kåñëa</a:t>
            </a:r>
            <a:r>
              <a:rPr lang="en-US" dirty="0" smtClean="0"/>
              <a:t>, I was to suffer hundred times more than this due to my bad activities in my past life, but You are giving me a little out of it. So it is Your grace." So devotee never takes any...</a:t>
            </a:r>
            <a:endParaRPr lang="en-US" dirty="0"/>
          </a:p>
        </p:txBody>
      </p:sp>
      <p:sp>
        <p:nvSpPr>
          <p:cNvPr id="4" name="Slide Number Placeholder 3"/>
          <p:cNvSpPr>
            <a:spLocks noGrp="1"/>
          </p:cNvSpPr>
          <p:nvPr>
            <p:ph type="sldNum" sz="quarter" idx="10"/>
          </p:nvPr>
        </p:nvSpPr>
        <p:spPr/>
        <p:txBody>
          <a:bodyPr/>
          <a:lstStyle/>
          <a:p>
            <a:fld id="{754DA37D-65D3-45BA-AD39-D554ECA2CE37}" type="slidenum">
              <a:rPr lang="en-US" smtClean="0"/>
              <a:t>28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 examples</a:t>
            </a:r>
          </a:p>
          <a:p>
            <a:r>
              <a:rPr lang="en-US" dirty="0" smtClean="0"/>
              <a:t>Trees – leaves</a:t>
            </a:r>
          </a:p>
          <a:p>
            <a:r>
              <a:rPr lang="en-US" dirty="0" smtClean="0"/>
              <a:t>Body – hands</a:t>
            </a:r>
            <a:r>
              <a:rPr lang="en-US" baseline="0" dirty="0" smtClean="0"/>
              <a:t> &amp; legs</a:t>
            </a:r>
          </a:p>
          <a:p>
            <a:r>
              <a:rPr lang="en-US" baseline="0" dirty="0" smtClean="0"/>
              <a:t>Nothing is separate from him</a:t>
            </a:r>
          </a:p>
          <a:p>
            <a:endParaRPr lang="en-US" dirty="0"/>
          </a:p>
        </p:txBody>
      </p:sp>
      <p:sp>
        <p:nvSpPr>
          <p:cNvPr id="4" name="Slide Number Placeholder 3"/>
          <p:cNvSpPr>
            <a:spLocks noGrp="1"/>
          </p:cNvSpPr>
          <p:nvPr>
            <p:ph type="sldNum" sz="quarter" idx="10"/>
          </p:nvPr>
        </p:nvSpPr>
        <p:spPr/>
        <p:txBody>
          <a:bodyPr/>
          <a:lstStyle/>
          <a:p>
            <a:fld id="{754DA37D-65D3-45BA-AD39-D554ECA2CE37}" type="slidenum">
              <a:rPr lang="en-US" smtClean="0"/>
              <a:t>30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4DA37D-65D3-45BA-AD39-D554ECA2CE37}" type="slidenum">
              <a:rPr lang="en-US" smtClean="0"/>
              <a:t>34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People in general have a taste for literatures by instinct. They want to hear and read from the authorities something about the unknown, but their taste is exploited by unfortunate literatures which are full of subject matter for satisfaction of the material senses. Such literatures contain different kinds of mundane poems and philosophical speculations, more or less under the influence of </a:t>
            </a:r>
            <a:r>
              <a:rPr lang="en-US" dirty="0" err="1" smtClean="0"/>
              <a:t>mäyä</a:t>
            </a:r>
            <a:r>
              <a:rPr lang="en-US" dirty="0" smtClean="0"/>
              <a:t>, ending in sense gratification. These literatures, although worthless in the true sense of the term, are variously decorated to attract the attention of the less intelligent men. Thus the attracted living entities are more and more entangled in material bondage without hope of liberation for thousands and thousands of generations.</a:t>
            </a:r>
          </a:p>
          <a:p>
            <a:endParaRPr lang="en-US" dirty="0" smtClean="0"/>
          </a:p>
          <a:p>
            <a:r>
              <a:rPr lang="en-US" dirty="0" smtClean="0"/>
              <a:t>Spiritual</a:t>
            </a:r>
            <a:r>
              <a:rPr lang="en-US" baseline="0" dirty="0" smtClean="0"/>
              <a:t> </a:t>
            </a:r>
            <a:r>
              <a:rPr lang="en-US" baseline="0" dirty="0" err="1" smtClean="0"/>
              <a:t>vaccum</a:t>
            </a:r>
            <a:endParaRPr lang="en-US" baseline="0" dirty="0" smtClean="0"/>
          </a:p>
          <a:p>
            <a:endParaRPr lang="en-US" baseline="0" dirty="0" smtClean="0"/>
          </a:p>
          <a:p>
            <a:r>
              <a:rPr lang="en-US" baseline="0" dirty="0" smtClean="0"/>
              <a:t>Books are the basis</a:t>
            </a:r>
          </a:p>
          <a:p>
            <a:endParaRPr lang="en-US" baseline="0" dirty="0" smtClean="0"/>
          </a:p>
          <a:p>
            <a:endParaRPr lang="en-US" baseline="0"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754DA37D-65D3-45BA-AD39-D554ECA2CE37}" type="slidenum">
              <a:rPr lang="en-US" smtClean="0"/>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4DA37D-65D3-45BA-AD39-D554ECA2CE37}" type="slidenum">
              <a:rPr lang="en-US" smtClean="0"/>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Clear vision. Unless one has clear vision, how he can do welfare activities? You do not know what is welfare. His vision is clouded. If one's vision is clouded, if you do not know what is the destination of your journey, how you can make progress? Therefore the qualification... Those who are prepared to do good to the human society, they must have clear vision. Then where is the clear vision? Everyone is becoming leader. Everyone is trying to lead people. But he himself is blind. He does not know what is the end of life. Na </a:t>
            </a:r>
            <a:r>
              <a:rPr lang="en-US" dirty="0" err="1" smtClean="0"/>
              <a:t>te</a:t>
            </a:r>
            <a:r>
              <a:rPr lang="en-US" dirty="0" smtClean="0"/>
              <a:t> </a:t>
            </a:r>
            <a:r>
              <a:rPr lang="en-US" dirty="0" err="1" smtClean="0"/>
              <a:t>viduù</a:t>
            </a:r>
            <a:r>
              <a:rPr lang="en-US" dirty="0" smtClean="0"/>
              <a:t> </a:t>
            </a:r>
            <a:r>
              <a:rPr lang="en-US" dirty="0" err="1" smtClean="0"/>
              <a:t>svärtha-gatià</a:t>
            </a:r>
            <a:r>
              <a:rPr lang="en-US" dirty="0" smtClean="0"/>
              <a:t> hi </a:t>
            </a:r>
            <a:r>
              <a:rPr lang="en-US" dirty="0" err="1" smtClean="0"/>
              <a:t>viñëum</a:t>
            </a:r>
            <a:r>
              <a:rPr lang="en-US" dirty="0" smtClean="0"/>
              <a:t> [SB 7.5.31]. So therefore </a:t>
            </a:r>
            <a:r>
              <a:rPr lang="en-US" dirty="0" err="1" smtClean="0"/>
              <a:t>Vyäsadeva</a:t>
            </a:r>
            <a:r>
              <a:rPr lang="en-US" dirty="0" smtClean="0"/>
              <a:t> can do it because he has clear vision. </a:t>
            </a:r>
            <a:r>
              <a:rPr lang="en-US" dirty="0" err="1" smtClean="0"/>
              <a:t>Närada</a:t>
            </a:r>
            <a:r>
              <a:rPr lang="en-US" dirty="0" smtClean="0"/>
              <a:t> certifies. </a:t>
            </a:r>
            <a:r>
              <a:rPr lang="en-US" dirty="0" err="1" smtClean="0"/>
              <a:t>Närada</a:t>
            </a:r>
            <a:r>
              <a:rPr lang="en-US" dirty="0" smtClean="0"/>
              <a:t> knows his disciple, what is the position. A spiritual master knows what is the condition. Just like a physician knows. </a:t>
            </a:r>
          </a:p>
          <a:p>
            <a:endParaRPr lang="en-US" dirty="0" smtClean="0"/>
          </a:p>
          <a:p>
            <a:r>
              <a:rPr lang="en-US" dirty="0" smtClean="0"/>
              <a:t>One who is engaged in the matter of the Absolute Truth," not relative truth. Absolute, </a:t>
            </a:r>
            <a:r>
              <a:rPr lang="en-US" dirty="0" err="1" smtClean="0"/>
              <a:t>satya-rataù</a:t>
            </a:r>
            <a:r>
              <a:rPr lang="en-US" dirty="0" smtClean="0"/>
              <a:t>. </a:t>
            </a:r>
          </a:p>
          <a:p>
            <a:endParaRPr lang="en-US" dirty="0" smtClean="0"/>
          </a:p>
          <a:p>
            <a:r>
              <a:rPr lang="en-US" dirty="0" smtClean="0"/>
              <a:t>Anyone who understands factually what are the activities of </a:t>
            </a:r>
            <a:r>
              <a:rPr lang="en-US" dirty="0" err="1" smtClean="0"/>
              <a:t>Kåñëa</a:t>
            </a:r>
            <a:r>
              <a:rPr lang="en-US" dirty="0" smtClean="0"/>
              <a:t>, what is </a:t>
            </a:r>
            <a:r>
              <a:rPr lang="en-US" dirty="0" err="1" smtClean="0"/>
              <a:t>Kåñëa</a:t>
            </a:r>
            <a:r>
              <a:rPr lang="en-US" dirty="0" smtClean="0"/>
              <a:t>, he is spiritual master. He is spiritual..." Therefore </a:t>
            </a:r>
            <a:r>
              <a:rPr lang="en-US" dirty="0" err="1" smtClean="0"/>
              <a:t>Vyäsadeva</a:t>
            </a:r>
            <a:r>
              <a:rPr lang="en-US" dirty="0" smtClean="0"/>
              <a:t>... </a:t>
            </a:r>
            <a:r>
              <a:rPr lang="en-US" dirty="0" err="1" smtClean="0"/>
              <a:t>Närada</a:t>
            </a:r>
            <a:r>
              <a:rPr lang="en-US" dirty="0" smtClean="0"/>
              <a:t> is spiritual master, </a:t>
            </a:r>
            <a:r>
              <a:rPr lang="en-US" dirty="0" err="1" smtClean="0"/>
              <a:t>Vyäsadeva</a:t>
            </a:r>
            <a:r>
              <a:rPr lang="en-US" dirty="0" smtClean="0"/>
              <a:t> is spiritual master, or anyone who knows by following their footprints, he is also spiritual master. </a:t>
            </a:r>
            <a:r>
              <a:rPr lang="en-US" dirty="0" err="1" smtClean="0"/>
              <a:t>Caitanya</a:t>
            </a:r>
            <a:r>
              <a:rPr lang="en-US" dirty="0" smtClean="0"/>
              <a:t> </a:t>
            </a:r>
            <a:r>
              <a:rPr lang="en-US" dirty="0" err="1" smtClean="0"/>
              <a:t>Mahäprabhu</a:t>
            </a:r>
            <a:r>
              <a:rPr lang="en-US" dirty="0" smtClean="0"/>
              <a:t> says, </a:t>
            </a:r>
            <a:r>
              <a:rPr lang="en-US" dirty="0" err="1" smtClean="0"/>
              <a:t>yei</a:t>
            </a:r>
            <a:r>
              <a:rPr lang="en-US" dirty="0" smtClean="0"/>
              <a:t> </a:t>
            </a:r>
            <a:r>
              <a:rPr lang="en-US" dirty="0" err="1" smtClean="0"/>
              <a:t>kåñëa-tattva-vettä</a:t>
            </a:r>
            <a:r>
              <a:rPr lang="en-US" dirty="0" smtClean="0"/>
              <a:t>, </a:t>
            </a:r>
            <a:r>
              <a:rPr lang="en-US" dirty="0" err="1" smtClean="0"/>
              <a:t>sei</a:t>
            </a:r>
            <a:r>
              <a:rPr lang="en-US" dirty="0" smtClean="0"/>
              <a:t> guru </a:t>
            </a:r>
            <a:r>
              <a:rPr lang="en-US" dirty="0" err="1" smtClean="0"/>
              <a:t>haya</a:t>
            </a:r>
            <a:r>
              <a:rPr lang="en-US" dirty="0" smtClean="0"/>
              <a:t> [Cc. Madhya 8.128]. </a:t>
            </a:r>
            <a:endParaRPr lang="en-US" dirty="0"/>
          </a:p>
        </p:txBody>
      </p:sp>
      <p:sp>
        <p:nvSpPr>
          <p:cNvPr id="4" name="Slide Number Placeholder 3"/>
          <p:cNvSpPr>
            <a:spLocks noGrp="1"/>
          </p:cNvSpPr>
          <p:nvPr>
            <p:ph type="sldNum" sz="quarter" idx="10"/>
          </p:nvPr>
        </p:nvSpPr>
        <p:spPr/>
        <p:txBody>
          <a:bodyPr/>
          <a:lstStyle/>
          <a:p>
            <a:fld id="{754DA37D-65D3-45BA-AD39-D554ECA2CE37}" type="slidenum">
              <a:rPr lang="en-US" smtClean="0"/>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Therefore wonderful activities means... The wonderful actor means </a:t>
            </a:r>
            <a:r>
              <a:rPr lang="en-US" dirty="0" err="1" smtClean="0"/>
              <a:t>Kåñëa</a:t>
            </a:r>
            <a:r>
              <a:rPr lang="en-US" dirty="0" smtClean="0"/>
              <a:t>, </a:t>
            </a:r>
            <a:r>
              <a:rPr lang="en-US" dirty="0" err="1" smtClean="0"/>
              <a:t>Urukrama</a:t>
            </a:r>
            <a:r>
              <a:rPr lang="en-US" dirty="0" smtClean="0"/>
              <a:t>. </a:t>
            </a:r>
            <a:r>
              <a:rPr lang="en-US" dirty="0" err="1" smtClean="0"/>
              <a:t>Uru</a:t>
            </a:r>
            <a:r>
              <a:rPr lang="en-US" dirty="0" smtClean="0"/>
              <a:t>, </a:t>
            </a:r>
            <a:r>
              <a:rPr lang="en-US" dirty="0" err="1" smtClean="0"/>
              <a:t>urukrama</a:t>
            </a:r>
            <a:r>
              <a:rPr lang="en-US" dirty="0" smtClean="0"/>
              <a:t>... Just like </a:t>
            </a:r>
            <a:r>
              <a:rPr lang="en-US" dirty="0" err="1" smtClean="0"/>
              <a:t>Vämanadeva</a:t>
            </a:r>
            <a:r>
              <a:rPr lang="en-US" dirty="0" smtClean="0"/>
              <a:t>. </a:t>
            </a:r>
            <a:r>
              <a:rPr lang="en-US" dirty="0" err="1" smtClean="0"/>
              <a:t>Vämanadeva</a:t>
            </a:r>
            <a:r>
              <a:rPr lang="en-US" dirty="0" smtClean="0"/>
              <a:t>, He asked Bali </a:t>
            </a:r>
            <a:r>
              <a:rPr lang="en-US" dirty="0" err="1" smtClean="0"/>
              <a:t>Mahäräja</a:t>
            </a:r>
            <a:r>
              <a:rPr lang="en-US" dirty="0" smtClean="0"/>
              <a:t> to give Him land covering His three feet. 	So he said, "My dear Sir, You are asking from me land. You ask something more. Your feet is so small. What you'll do with these three feet?" No. He said, "Yes, it is all right." So by the one feet, the whole universe became covered, upside. And another feet, the downside. And then there is no place to step the another feet. Therefore it is called </a:t>
            </a:r>
            <a:r>
              <a:rPr lang="en-US" dirty="0" err="1" smtClean="0"/>
              <a:t>urukrama</a:t>
            </a:r>
            <a:r>
              <a:rPr lang="en-US" dirty="0" smtClean="0"/>
              <a:t>. Just like </a:t>
            </a:r>
            <a:r>
              <a:rPr lang="en-US" dirty="0" err="1" smtClean="0"/>
              <a:t>Kåñëa</a:t>
            </a:r>
            <a:r>
              <a:rPr lang="en-US" dirty="0" smtClean="0"/>
              <a:t>. </a:t>
            </a:r>
            <a:r>
              <a:rPr lang="en-US" dirty="0" err="1" smtClean="0"/>
              <a:t>Kåñëa</a:t>
            </a:r>
            <a:r>
              <a:rPr lang="en-US" dirty="0" smtClean="0"/>
              <a:t>, at the age of seven years, He lifted the </a:t>
            </a:r>
            <a:r>
              <a:rPr lang="en-US" dirty="0" err="1" smtClean="0"/>
              <a:t>Govardhana</a:t>
            </a:r>
            <a:r>
              <a:rPr lang="en-US" dirty="0" smtClean="0"/>
              <a:t> Hill. Just like the children plucks out a flower like this, He immediately lifted. This is called </a:t>
            </a:r>
            <a:r>
              <a:rPr lang="en-US" dirty="0" err="1" smtClean="0"/>
              <a:t>urukrama</a:t>
            </a:r>
            <a:r>
              <a:rPr lang="en-US" dirty="0" smtClean="0"/>
              <a:t>, </a:t>
            </a:r>
            <a:r>
              <a:rPr lang="en-US" dirty="0" err="1" smtClean="0"/>
              <a:t>urukrama</a:t>
            </a:r>
            <a:r>
              <a:rPr lang="en-US" dirty="0" smtClean="0"/>
              <a:t>, uncommon, wonderful. Therefore </a:t>
            </a:r>
            <a:r>
              <a:rPr lang="en-US" dirty="0" err="1" smtClean="0"/>
              <a:t>Kåñëa's</a:t>
            </a:r>
            <a:r>
              <a:rPr lang="en-US" dirty="0" smtClean="0"/>
              <a:t> name is, another name is, </a:t>
            </a:r>
            <a:r>
              <a:rPr lang="en-US" dirty="0" err="1" smtClean="0"/>
              <a:t>Urukrama</a:t>
            </a:r>
            <a:r>
              <a:rPr lang="en-US" dirty="0" smtClean="0"/>
              <a:t>.</a:t>
            </a:r>
          </a:p>
          <a:p>
            <a:endParaRPr lang="en-US" dirty="0" smtClean="0"/>
          </a:p>
          <a:p>
            <a:r>
              <a:rPr lang="en-US" dirty="0" err="1" smtClean="0"/>
              <a:t>janma</a:t>
            </a:r>
            <a:r>
              <a:rPr lang="en-US" dirty="0" smtClean="0"/>
              <a:t> karma ca me </a:t>
            </a:r>
            <a:r>
              <a:rPr lang="en-US" dirty="0" err="1" smtClean="0"/>
              <a:t>divyaà</a:t>
            </a:r>
            <a:endParaRPr lang="en-US" dirty="0" smtClean="0"/>
          </a:p>
          <a:p>
            <a:r>
              <a:rPr lang="en-US" dirty="0" err="1" smtClean="0"/>
              <a:t>yo</a:t>
            </a:r>
            <a:r>
              <a:rPr lang="en-US" dirty="0" smtClean="0"/>
              <a:t> </a:t>
            </a:r>
            <a:r>
              <a:rPr lang="en-US" dirty="0" err="1" smtClean="0"/>
              <a:t>jänäti</a:t>
            </a:r>
            <a:r>
              <a:rPr lang="en-US" dirty="0" smtClean="0"/>
              <a:t> </a:t>
            </a:r>
            <a:r>
              <a:rPr lang="en-US" dirty="0" err="1" smtClean="0"/>
              <a:t>tattvataù</a:t>
            </a:r>
            <a:endParaRPr lang="en-US" dirty="0" smtClean="0"/>
          </a:p>
          <a:p>
            <a:r>
              <a:rPr lang="en-US" dirty="0" err="1" smtClean="0"/>
              <a:t>tyaktvä</a:t>
            </a:r>
            <a:r>
              <a:rPr lang="en-US" dirty="0" smtClean="0"/>
              <a:t> </a:t>
            </a:r>
            <a:r>
              <a:rPr lang="en-US" dirty="0" err="1" smtClean="0"/>
              <a:t>dehaà</a:t>
            </a:r>
            <a:r>
              <a:rPr lang="en-US" dirty="0" smtClean="0"/>
              <a:t> </a:t>
            </a:r>
            <a:r>
              <a:rPr lang="en-US" dirty="0" err="1" smtClean="0"/>
              <a:t>punar</a:t>
            </a:r>
            <a:r>
              <a:rPr lang="en-US" dirty="0" smtClean="0"/>
              <a:t> </a:t>
            </a:r>
            <a:r>
              <a:rPr lang="en-US" dirty="0" err="1" smtClean="0"/>
              <a:t>janma</a:t>
            </a:r>
            <a:endParaRPr lang="en-US" dirty="0" smtClean="0"/>
          </a:p>
          <a:p>
            <a:r>
              <a:rPr lang="en-US" dirty="0" err="1" smtClean="0"/>
              <a:t>naiti</a:t>
            </a:r>
            <a:r>
              <a:rPr lang="en-US" dirty="0" smtClean="0"/>
              <a:t> </a:t>
            </a:r>
            <a:r>
              <a:rPr lang="en-US" dirty="0" err="1" smtClean="0"/>
              <a:t>mäm</a:t>
            </a:r>
            <a:r>
              <a:rPr lang="en-US" dirty="0" smtClean="0"/>
              <a:t> </a:t>
            </a:r>
            <a:r>
              <a:rPr lang="en-US" dirty="0" err="1" smtClean="0"/>
              <a:t>eti</a:t>
            </a:r>
            <a:r>
              <a:rPr lang="en-US" dirty="0" smtClean="0"/>
              <a:t> </a:t>
            </a:r>
            <a:r>
              <a:rPr lang="en-US" dirty="0" err="1" smtClean="0"/>
              <a:t>kaunteya</a:t>
            </a:r>
            <a:endParaRPr lang="en-US" dirty="0" smtClean="0"/>
          </a:p>
          <a:p>
            <a:r>
              <a:rPr lang="en-US" dirty="0" smtClean="0"/>
              <a:t> [Bg. 4.9]</a:t>
            </a:r>
          </a:p>
          <a:p>
            <a:r>
              <a:rPr lang="en-US" dirty="0" smtClean="0"/>
              <a:t>"My dear son of </a:t>
            </a:r>
            <a:r>
              <a:rPr lang="en-US" dirty="0" err="1" smtClean="0"/>
              <a:t>Kunté</a:t>
            </a:r>
            <a:r>
              <a:rPr lang="en-US" dirty="0" smtClean="0"/>
              <a:t>, </a:t>
            </a:r>
            <a:r>
              <a:rPr lang="en-US" dirty="0" err="1" smtClean="0"/>
              <a:t>Arjuna</a:t>
            </a:r>
            <a:r>
              <a:rPr lang="en-US" dirty="0" smtClean="0"/>
              <a:t>, if somebody knows actually what are My activities, then simply by knowing what are My activities, he becomes liberated." Just see how </a:t>
            </a:r>
            <a:r>
              <a:rPr lang="en-US" dirty="0" err="1" smtClean="0"/>
              <a:t>Bhagavad-gétä</a:t>
            </a:r>
            <a:r>
              <a:rPr lang="en-US" dirty="0" smtClean="0"/>
              <a:t> and </a:t>
            </a:r>
            <a:r>
              <a:rPr lang="en-US" dirty="0" err="1" smtClean="0"/>
              <a:t>Bhägavata</a:t>
            </a:r>
            <a:r>
              <a:rPr lang="en-US" dirty="0" smtClean="0"/>
              <a:t> is working. What is said by... This is called </a:t>
            </a:r>
            <a:r>
              <a:rPr lang="en-US" dirty="0" err="1" smtClean="0"/>
              <a:t>paramparä</a:t>
            </a:r>
            <a:r>
              <a:rPr lang="en-US" dirty="0" smtClean="0"/>
              <a:t> system, that the what is spoken in the </a:t>
            </a:r>
            <a:r>
              <a:rPr lang="en-US" dirty="0" err="1" smtClean="0"/>
              <a:t>Bhagavad-gétä</a:t>
            </a:r>
            <a:r>
              <a:rPr lang="en-US" dirty="0" smtClean="0"/>
              <a:t> by the Lord Himself is here also confirmed by </a:t>
            </a:r>
            <a:r>
              <a:rPr lang="en-US" dirty="0" err="1" smtClean="0"/>
              <a:t>Närada</a:t>
            </a:r>
            <a:r>
              <a:rPr lang="en-US" dirty="0" smtClean="0"/>
              <a:t>. You don't find any contradiction.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54DA37D-65D3-45BA-AD39-D554ECA2CE37}" type="slidenum">
              <a:rPr lang="en-US" smtClean="0"/>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a:t>
            </a:r>
            <a:r>
              <a:rPr lang="en-US" dirty="0" err="1" smtClean="0"/>
              <a:t>Vyäsadeva</a:t>
            </a:r>
            <a:r>
              <a:rPr lang="en-US" dirty="0" smtClean="0"/>
              <a:t> can say, "Yes, I have already thought about the Supreme Personality of Godhead. I have inserted the activities of </a:t>
            </a:r>
            <a:r>
              <a:rPr lang="en-US" dirty="0" err="1" smtClean="0"/>
              <a:t>Kåñëa</a:t>
            </a:r>
            <a:r>
              <a:rPr lang="en-US" dirty="0" smtClean="0"/>
              <a:t> in the Battlefield of </a:t>
            </a:r>
            <a:r>
              <a:rPr lang="en-US" dirty="0" err="1" smtClean="0"/>
              <a:t>Kurukñetra</a:t>
            </a:r>
            <a:r>
              <a:rPr lang="en-US" dirty="0" smtClean="0"/>
              <a:t>—His teachings, </a:t>
            </a:r>
            <a:r>
              <a:rPr lang="en-US" dirty="0" err="1" smtClean="0"/>
              <a:t>Bhagavad-gétä</a:t>
            </a:r>
            <a:r>
              <a:rPr lang="en-US" dirty="0" smtClean="0"/>
              <a:t>—in the </a:t>
            </a:r>
            <a:r>
              <a:rPr lang="en-US" dirty="0" err="1" smtClean="0"/>
              <a:t>Mahäbhärata</a:t>
            </a:r>
            <a:r>
              <a:rPr lang="en-US" dirty="0" smtClean="0"/>
              <a:t>." So </a:t>
            </a:r>
            <a:r>
              <a:rPr lang="en-US" dirty="0" err="1" smtClean="0"/>
              <a:t>Närada</a:t>
            </a:r>
            <a:r>
              <a:rPr lang="en-US" dirty="0" smtClean="0"/>
              <a:t> Muni says, "Yes, that you have done. I admit. But that will not help much." Just like </a:t>
            </a:r>
            <a:r>
              <a:rPr lang="en-US" dirty="0" err="1" smtClean="0"/>
              <a:t>Bhagavad-gétä</a:t>
            </a:r>
            <a:r>
              <a:rPr lang="en-US" dirty="0" smtClean="0"/>
              <a:t> is being read practically all over the world, but they cannot understand. Why? The reason is, here it is stated, that </a:t>
            </a:r>
            <a:r>
              <a:rPr lang="en-US" dirty="0" err="1" smtClean="0"/>
              <a:t>na</a:t>
            </a:r>
            <a:r>
              <a:rPr lang="en-US" dirty="0" smtClean="0"/>
              <a:t> </a:t>
            </a:r>
            <a:r>
              <a:rPr lang="en-US" dirty="0" err="1" smtClean="0"/>
              <a:t>karhicit</a:t>
            </a:r>
            <a:r>
              <a:rPr lang="en-US" dirty="0" smtClean="0"/>
              <a:t> </a:t>
            </a:r>
            <a:r>
              <a:rPr lang="en-US" dirty="0" err="1" smtClean="0"/>
              <a:t>kväpi</a:t>
            </a:r>
            <a:r>
              <a:rPr lang="en-US" dirty="0" smtClean="0"/>
              <a:t> ca </a:t>
            </a:r>
            <a:r>
              <a:rPr lang="en-US" dirty="0" err="1" smtClean="0"/>
              <a:t>duùsthitä</a:t>
            </a:r>
            <a:r>
              <a:rPr lang="en-US" dirty="0" smtClean="0"/>
              <a:t> </a:t>
            </a:r>
            <a:r>
              <a:rPr lang="en-US" dirty="0" err="1" smtClean="0"/>
              <a:t>matir</a:t>
            </a:r>
            <a:r>
              <a:rPr lang="en-US" dirty="0" smtClean="0"/>
              <a:t> </a:t>
            </a:r>
            <a:r>
              <a:rPr lang="en-US" dirty="0" err="1" smtClean="0"/>
              <a:t>labheta</a:t>
            </a:r>
            <a:r>
              <a:rPr lang="en-US" dirty="0" smtClean="0"/>
              <a:t> </a:t>
            </a:r>
            <a:r>
              <a:rPr lang="en-US" dirty="0" err="1" smtClean="0"/>
              <a:t>vätähata-naur</a:t>
            </a:r>
            <a:r>
              <a:rPr lang="en-US" dirty="0" smtClean="0"/>
              <a:t> </a:t>
            </a:r>
            <a:r>
              <a:rPr lang="en-US" dirty="0" err="1" smtClean="0"/>
              <a:t>iväspadam</a:t>
            </a:r>
            <a:r>
              <a:rPr lang="en-US" dirty="0" smtClean="0"/>
              <a:t>: "The little idea of God is there, certainly, in every literature, every scripture, but those who are too much disturbed, they cannot accept it." </a:t>
            </a:r>
            <a:r>
              <a:rPr lang="en-US" dirty="0" err="1" smtClean="0"/>
              <a:t>Väta</a:t>
            </a:r>
            <a:r>
              <a:rPr lang="en-US" dirty="0" smtClean="0"/>
              <a:t>. Just like if your ship is on the ocean and it is being tossed by heavy wind, you cannot sit very nicely. I have got experience when I was coming to your country. So it is moving like that. "Similarly, those who are too much disturbed by these material affairs... </a:t>
            </a:r>
            <a:r>
              <a:rPr lang="en-US" dirty="0" err="1" smtClean="0"/>
              <a:t>Mahäbhärata</a:t>
            </a:r>
            <a:r>
              <a:rPr lang="en-US" dirty="0" smtClean="0"/>
              <a:t> is the history. So there are politics, sociology, intricacy, so many nonsense things, in which you have given </a:t>
            </a:r>
            <a:r>
              <a:rPr lang="en-US" dirty="0" err="1" smtClean="0"/>
              <a:t>Bhagavad-gétä</a:t>
            </a:r>
            <a:r>
              <a:rPr lang="en-US" dirty="0" smtClean="0"/>
              <a:t>, little portion. That's all right. But that will not help very much."</a:t>
            </a:r>
          </a:p>
          <a:p>
            <a:endParaRPr lang="en-US" dirty="0"/>
          </a:p>
        </p:txBody>
      </p:sp>
      <p:sp>
        <p:nvSpPr>
          <p:cNvPr id="4" name="Slide Number Placeholder 3"/>
          <p:cNvSpPr>
            <a:spLocks noGrp="1"/>
          </p:cNvSpPr>
          <p:nvPr>
            <p:ph type="sldNum" sz="quarter" idx="10"/>
          </p:nvPr>
        </p:nvSpPr>
        <p:spPr/>
        <p:txBody>
          <a:bodyPr/>
          <a:lstStyle/>
          <a:p>
            <a:fld id="{754DA37D-65D3-45BA-AD39-D554ECA2CE37}" type="slidenum">
              <a:rPr lang="en-US" smtClean="0"/>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4DA37D-65D3-45BA-AD39-D554ECA2CE37}" type="slidenum">
              <a:rPr lang="en-US" smtClean="0"/>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And if he is, there is sanction by religiosity, ritualistic, religious process, then he will stick to it. So you have not done very nice work.“</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Your</a:t>
            </a:r>
            <a:r>
              <a:rPr lang="en-US" baseline="0" dirty="0" smtClean="0"/>
              <a:t> other writings has only authorized your readers proclivities for material pleasure and allowed them to call these proclivities religious. This was not your </a:t>
            </a:r>
            <a:r>
              <a:rPr lang="en-US" baseline="0" dirty="0" err="1" smtClean="0"/>
              <a:t>intentio</a:t>
            </a:r>
            <a:r>
              <a:rPr lang="en-US" baseline="0" dirty="0" smtClean="0"/>
              <a:t>, but this will be the result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Now thinking themselves sheltered by your instructions, they will hardly care for prohibitions.. Act irresponsibly misusing their lives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URGENCY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These sons, who were all of the same character and mentality, were known as the </a:t>
            </a:r>
            <a:r>
              <a:rPr lang="en-US" dirty="0" err="1" smtClean="0"/>
              <a:t>Haryaçvas</a:t>
            </a: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These sons, who were named the </a:t>
            </a:r>
            <a:r>
              <a:rPr lang="en-US" dirty="0" err="1" smtClean="0"/>
              <a:t>Savaläçvas</a:t>
            </a:r>
            <a:r>
              <a:rPr lang="en-US" dirty="0" smtClean="0"/>
              <a:t>, also engaged in worshiping Lord </a:t>
            </a:r>
            <a:r>
              <a:rPr lang="en-US" dirty="0" err="1" smtClean="0"/>
              <a:t>Viñëu</a:t>
            </a:r>
            <a:r>
              <a:rPr lang="en-US" dirty="0" smtClean="0"/>
              <a:t> to beget children, but </a:t>
            </a:r>
            <a:r>
              <a:rPr lang="en-US" dirty="0" err="1" smtClean="0"/>
              <a:t>Närada</a:t>
            </a:r>
            <a:r>
              <a:rPr lang="en-US" dirty="0" smtClean="0"/>
              <a:t> Muni convinced them to become mendicants and not beget children.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54DA37D-65D3-45BA-AD39-D554ECA2CE37}" type="slidenum">
              <a:rPr lang="en-US" smtClean="0"/>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expert devotees also can discover novel ways and means to convert the </a:t>
            </a:r>
            <a:r>
              <a:rPr lang="en-US" dirty="0" err="1" smtClean="0"/>
              <a:t>nondevotees</a:t>
            </a:r>
            <a:r>
              <a:rPr lang="en-US" dirty="0" smtClean="0"/>
              <a:t> in terms of particular time and circumstance. Devotional service is dynamic activity, and the expert devotees can find out competent means to inject it into the dull brains of the materialistic population.</a:t>
            </a:r>
          </a:p>
          <a:p>
            <a:endParaRPr lang="en-US" dirty="0" smtClean="0"/>
          </a:p>
          <a:p>
            <a:r>
              <a:rPr lang="en-US" dirty="0" smtClean="0"/>
              <a:t>Lord </a:t>
            </a:r>
            <a:r>
              <a:rPr lang="en-US" dirty="0" err="1" smtClean="0"/>
              <a:t>Çré</a:t>
            </a:r>
            <a:r>
              <a:rPr lang="en-US" dirty="0" smtClean="0"/>
              <a:t> </a:t>
            </a:r>
            <a:r>
              <a:rPr lang="en-US" dirty="0" err="1" smtClean="0"/>
              <a:t>Caitanya</a:t>
            </a:r>
            <a:r>
              <a:rPr lang="en-US" dirty="0" smtClean="0"/>
              <a:t> </a:t>
            </a:r>
            <a:r>
              <a:rPr lang="en-US" dirty="0" err="1" smtClean="0"/>
              <a:t>Mahäprabhu</a:t>
            </a:r>
            <a:r>
              <a:rPr lang="en-US" dirty="0" smtClean="0"/>
              <a:t> and His subsequent followers exhibited expert dexterity in this connection. By following the same method, one can bring the materialistic men of this age of quarrel into order for peaceful life and transcendental realization.</a:t>
            </a:r>
          </a:p>
          <a:p>
            <a:endParaRPr lang="en-US" dirty="0"/>
          </a:p>
        </p:txBody>
      </p:sp>
      <p:sp>
        <p:nvSpPr>
          <p:cNvPr id="4" name="Slide Number Placeholder 3"/>
          <p:cNvSpPr>
            <a:spLocks noGrp="1"/>
          </p:cNvSpPr>
          <p:nvPr>
            <p:ph type="sldNum" sz="quarter" idx="10"/>
          </p:nvPr>
        </p:nvSpPr>
        <p:spPr/>
        <p:txBody>
          <a:bodyPr/>
          <a:lstStyle/>
          <a:p>
            <a:fld id="{754DA37D-65D3-45BA-AD39-D554ECA2CE37}" type="slidenum">
              <a:rPr lang="en-US" smtClean="0"/>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DDE5B1F-1A57-42C8-9401-FF1431853FCA}" type="datetimeFigureOut">
              <a:rPr lang="en-US" smtClean="0"/>
              <a:t>10/29/2010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42C9617-23F6-42C3-A6B8-F2DA3118BBD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DE5B1F-1A57-42C8-9401-FF1431853FCA}" type="datetimeFigureOut">
              <a:rPr lang="en-US" smtClean="0"/>
              <a:t>10/29/2010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C9617-23F6-42C3-A6B8-F2DA3118BBD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DDE5B1F-1A57-42C8-9401-FF1431853FCA}" type="datetimeFigureOut">
              <a:rPr lang="en-US" smtClean="0"/>
              <a:t>10/29/2010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42C9617-23F6-42C3-A6B8-F2DA3118BBD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DDE5B1F-1A57-42C8-9401-FF1431853FCA}" type="datetimeFigureOut">
              <a:rPr lang="en-US" smtClean="0"/>
              <a:t>10/29/2010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42C9617-23F6-42C3-A6B8-F2DA3118BBD0}"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DDE5B1F-1A57-42C8-9401-FF1431853FCA}" type="datetimeFigureOut">
              <a:rPr lang="en-US" smtClean="0"/>
              <a:t>10/29/2010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42C9617-23F6-42C3-A6B8-F2DA3118BBD0}"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DDE5B1F-1A57-42C8-9401-FF1431853FCA}" type="datetimeFigureOut">
              <a:rPr lang="en-US" smtClean="0"/>
              <a:t>10/29/2010</a:t>
            </a:fld>
            <a:endParaRPr lang="en-US"/>
          </a:p>
        </p:txBody>
      </p:sp>
      <p:sp>
        <p:nvSpPr>
          <p:cNvPr id="10" name="Slide Number Placeholder 9"/>
          <p:cNvSpPr>
            <a:spLocks noGrp="1"/>
          </p:cNvSpPr>
          <p:nvPr>
            <p:ph type="sldNum" sz="quarter" idx="16"/>
          </p:nvPr>
        </p:nvSpPr>
        <p:spPr/>
        <p:txBody>
          <a:bodyPr rtlCol="0"/>
          <a:lstStyle/>
          <a:p>
            <a:fld id="{142C9617-23F6-42C3-A6B8-F2DA3118BBD0}"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DDE5B1F-1A57-42C8-9401-FF1431853FCA}" type="datetimeFigureOut">
              <a:rPr lang="en-US" smtClean="0"/>
              <a:t>10/29/2010</a:t>
            </a:fld>
            <a:endParaRPr lang="en-US"/>
          </a:p>
        </p:txBody>
      </p:sp>
      <p:sp>
        <p:nvSpPr>
          <p:cNvPr id="12" name="Slide Number Placeholder 11"/>
          <p:cNvSpPr>
            <a:spLocks noGrp="1"/>
          </p:cNvSpPr>
          <p:nvPr>
            <p:ph type="sldNum" sz="quarter" idx="16"/>
          </p:nvPr>
        </p:nvSpPr>
        <p:spPr/>
        <p:txBody>
          <a:bodyPr rtlCol="0"/>
          <a:lstStyle/>
          <a:p>
            <a:fld id="{142C9617-23F6-42C3-A6B8-F2DA3118BBD0}"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DE5B1F-1A57-42C8-9401-FF1431853FCA}" type="datetimeFigureOut">
              <a:rPr lang="en-US" smtClean="0"/>
              <a:t>10/29/2010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42C9617-23F6-42C3-A6B8-F2DA3118BBD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E5B1F-1A57-42C8-9401-FF1431853FCA}" type="datetimeFigureOut">
              <a:rPr lang="en-US" smtClean="0"/>
              <a:t>10/29/2010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42C9617-23F6-42C3-A6B8-F2DA3118BBD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DDE5B1F-1A57-42C8-9401-FF1431853FCA}" type="datetimeFigureOut">
              <a:rPr lang="en-US" smtClean="0"/>
              <a:t>10/29/2010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42C9617-23F6-42C3-A6B8-F2DA3118BBD0}"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DDE5B1F-1A57-42C8-9401-FF1431853FCA}" type="datetimeFigureOut">
              <a:rPr lang="en-US" smtClean="0"/>
              <a:t>10/29/2010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42C9617-23F6-42C3-A6B8-F2DA3118BBD0}"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DDE5B1F-1A57-42C8-9401-FF1431853FCA}" type="datetimeFigureOut">
              <a:rPr lang="en-US" smtClean="0"/>
              <a:t>10/29/2010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42C9617-23F6-42C3-A6B8-F2DA3118BBD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SB 1.5.12 – 1.5.22</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Srila</a:t>
            </a:r>
            <a:r>
              <a:rPr lang="en-US" dirty="0" smtClean="0"/>
              <a:t> </a:t>
            </a:r>
            <a:r>
              <a:rPr lang="en-US" dirty="0" err="1" smtClean="0"/>
              <a:t>Prabhupada’s</a:t>
            </a:r>
            <a:r>
              <a:rPr lang="en-US" dirty="0" smtClean="0"/>
              <a:t> lecture</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latin typeface="Balaram" pitchFamily="2" charset="0"/>
              </a:rPr>
              <a:t>Just like </a:t>
            </a:r>
            <a:r>
              <a:rPr lang="en-US" dirty="0" err="1" smtClean="0">
                <a:latin typeface="Balaram" pitchFamily="2" charset="0"/>
              </a:rPr>
              <a:t>Närada</a:t>
            </a:r>
            <a:r>
              <a:rPr lang="en-US" dirty="0" smtClean="0">
                <a:latin typeface="Balaram" pitchFamily="2" charset="0"/>
              </a:rPr>
              <a:t> </a:t>
            </a:r>
            <a:r>
              <a:rPr lang="en-US" dirty="0" err="1" smtClean="0">
                <a:latin typeface="Balaram" pitchFamily="2" charset="0"/>
              </a:rPr>
              <a:t>Åñi</a:t>
            </a:r>
            <a:r>
              <a:rPr lang="en-US" dirty="0" smtClean="0">
                <a:latin typeface="Balaram" pitchFamily="2" charset="0"/>
              </a:rPr>
              <a:t> is giving us good literature. He is instructing </a:t>
            </a:r>
            <a:r>
              <a:rPr lang="en-US" dirty="0" err="1" smtClean="0">
                <a:latin typeface="Balaram" pitchFamily="2" charset="0"/>
              </a:rPr>
              <a:t>Vyäsadeva</a:t>
            </a:r>
            <a:r>
              <a:rPr lang="en-US" dirty="0" smtClean="0">
                <a:latin typeface="Balaram" pitchFamily="2" charset="0"/>
              </a:rPr>
              <a:t>, "Give this literature to the people." We are taking advantage of </a:t>
            </a:r>
            <a:r>
              <a:rPr lang="en-US" dirty="0" err="1" smtClean="0">
                <a:latin typeface="Balaram" pitchFamily="2" charset="0"/>
              </a:rPr>
              <a:t>Çrémad-Bhägavatam</a:t>
            </a:r>
            <a:r>
              <a:rPr lang="en-US" dirty="0" smtClean="0">
                <a:latin typeface="Balaram" pitchFamily="2" charset="0"/>
              </a:rPr>
              <a:t>. Are we not debtor? We go to school, college, and pay so much fees to the teachers. Are we not debtor to </a:t>
            </a:r>
            <a:r>
              <a:rPr lang="en-US" dirty="0" err="1" smtClean="0">
                <a:latin typeface="Balaram" pitchFamily="2" charset="0"/>
              </a:rPr>
              <a:t>Vyäsadeva</a:t>
            </a:r>
            <a:r>
              <a:rPr lang="en-US" dirty="0" smtClean="0">
                <a:latin typeface="Balaram" pitchFamily="2" charset="0"/>
              </a:rPr>
              <a:t> and </a:t>
            </a:r>
            <a:r>
              <a:rPr lang="en-US" dirty="0" err="1" smtClean="0">
                <a:latin typeface="Balaram" pitchFamily="2" charset="0"/>
              </a:rPr>
              <a:t>Närada</a:t>
            </a:r>
            <a:r>
              <a:rPr lang="en-US" dirty="0" smtClean="0">
                <a:latin typeface="Balaram" pitchFamily="2" charset="0"/>
              </a:rPr>
              <a:t>? But we don't care for it. So </a:t>
            </a:r>
            <a:r>
              <a:rPr lang="en-US" dirty="0" err="1" smtClean="0">
                <a:latin typeface="Balaram" pitchFamily="2" charset="0"/>
              </a:rPr>
              <a:t>acyutejya</a:t>
            </a:r>
            <a:r>
              <a:rPr lang="en-US" dirty="0" smtClean="0">
                <a:latin typeface="Balaram" pitchFamily="2" charset="0"/>
              </a:rPr>
              <a:t>. If you become </a:t>
            </a:r>
            <a:r>
              <a:rPr lang="en-US" dirty="0" err="1" smtClean="0">
                <a:latin typeface="Balaram" pitchFamily="2" charset="0"/>
              </a:rPr>
              <a:t>Kåñëa</a:t>
            </a:r>
            <a:r>
              <a:rPr lang="en-US" dirty="0" smtClean="0">
                <a:latin typeface="Balaram" pitchFamily="2" charset="0"/>
              </a:rPr>
              <a:t> conscious, naturally you will try to propagate the teachings of </a:t>
            </a:r>
            <a:r>
              <a:rPr lang="en-US" dirty="0" err="1" smtClean="0">
                <a:latin typeface="Balaram" pitchFamily="2" charset="0"/>
              </a:rPr>
              <a:t>Bhagavad-gétä</a:t>
            </a:r>
            <a:r>
              <a:rPr lang="en-US" dirty="0" smtClean="0">
                <a:latin typeface="Balaram" pitchFamily="2" charset="0"/>
              </a:rPr>
              <a:t> and </a:t>
            </a:r>
            <a:r>
              <a:rPr lang="en-US" dirty="0" err="1" smtClean="0">
                <a:latin typeface="Balaram" pitchFamily="2" charset="0"/>
              </a:rPr>
              <a:t>Çrémad-Bhägavatam</a:t>
            </a:r>
            <a:r>
              <a:rPr lang="en-US" dirty="0" smtClean="0">
                <a:latin typeface="Balaram" pitchFamily="2" charset="0"/>
              </a:rPr>
              <a:t>. That means you are paying. You have learned something from them, and you are distributing the knowledge. That was their mission. If you keep it for yourself, then you are simply debtor. You are not paying.</a:t>
            </a:r>
            <a:endParaRPr lang="en-US" dirty="0">
              <a:latin typeface="Balaram" pitchFamily="2"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Text 1.5.14</a:t>
            </a:r>
            <a:endParaRPr lang="en-US" dirty="0"/>
          </a:p>
        </p:txBody>
      </p:sp>
      <p:sp>
        <p:nvSpPr>
          <p:cNvPr id="3" name="Content Placeholder 2"/>
          <p:cNvSpPr>
            <a:spLocks noGrp="1"/>
          </p:cNvSpPr>
          <p:nvPr>
            <p:ph sz="quarter" idx="1"/>
          </p:nvPr>
        </p:nvSpPr>
        <p:spPr/>
        <p:txBody>
          <a:bodyPr/>
          <a:lstStyle/>
          <a:p>
            <a:pPr algn="ctr">
              <a:buNone/>
            </a:pPr>
            <a:r>
              <a:rPr lang="en-US" dirty="0" err="1" smtClean="0">
                <a:latin typeface="Balaram" pitchFamily="2" charset="0"/>
              </a:rPr>
              <a:t>tato</a:t>
            </a:r>
            <a:r>
              <a:rPr lang="en-US" dirty="0" smtClean="0">
                <a:latin typeface="Balaram" pitchFamily="2" charset="0"/>
              </a:rPr>
              <a:t> '</a:t>
            </a:r>
            <a:r>
              <a:rPr lang="en-US" dirty="0" err="1" smtClean="0">
                <a:latin typeface="Balaram" pitchFamily="2" charset="0"/>
              </a:rPr>
              <a:t>nyathä</a:t>
            </a:r>
            <a:r>
              <a:rPr lang="en-US" dirty="0" smtClean="0">
                <a:latin typeface="Balaram" pitchFamily="2" charset="0"/>
              </a:rPr>
              <a:t> </a:t>
            </a:r>
            <a:r>
              <a:rPr lang="en-US" dirty="0" err="1" smtClean="0">
                <a:latin typeface="Balaram" pitchFamily="2" charset="0"/>
              </a:rPr>
              <a:t>kiïcana</a:t>
            </a:r>
            <a:r>
              <a:rPr lang="en-US" dirty="0" smtClean="0">
                <a:latin typeface="Balaram" pitchFamily="2" charset="0"/>
              </a:rPr>
              <a:t> </a:t>
            </a:r>
            <a:r>
              <a:rPr lang="en-US" dirty="0" err="1" smtClean="0">
                <a:latin typeface="Balaram" pitchFamily="2" charset="0"/>
              </a:rPr>
              <a:t>yad</a:t>
            </a:r>
            <a:r>
              <a:rPr lang="en-US" dirty="0" smtClean="0">
                <a:latin typeface="Balaram" pitchFamily="2" charset="0"/>
              </a:rPr>
              <a:t> </a:t>
            </a:r>
            <a:r>
              <a:rPr lang="en-US" dirty="0" err="1" smtClean="0">
                <a:latin typeface="Balaram" pitchFamily="2" charset="0"/>
              </a:rPr>
              <a:t>vivakñataù</a:t>
            </a:r>
            <a:endParaRPr lang="en-US" dirty="0" smtClean="0">
              <a:latin typeface="Balaram" pitchFamily="2" charset="0"/>
            </a:endParaRPr>
          </a:p>
          <a:p>
            <a:pPr algn="ctr">
              <a:buNone/>
            </a:pPr>
            <a:r>
              <a:rPr lang="en-US" dirty="0" err="1" smtClean="0">
                <a:latin typeface="Balaram" pitchFamily="2" charset="0"/>
              </a:rPr>
              <a:t>påthag</a:t>
            </a:r>
            <a:r>
              <a:rPr lang="en-US" dirty="0" smtClean="0">
                <a:latin typeface="Balaram" pitchFamily="2" charset="0"/>
              </a:rPr>
              <a:t> </a:t>
            </a:r>
            <a:r>
              <a:rPr lang="en-US" dirty="0" err="1" smtClean="0">
                <a:latin typeface="Balaram" pitchFamily="2" charset="0"/>
              </a:rPr>
              <a:t>dåças</a:t>
            </a:r>
            <a:r>
              <a:rPr lang="en-US" dirty="0" smtClean="0">
                <a:latin typeface="Balaram" pitchFamily="2" charset="0"/>
              </a:rPr>
              <a:t> tat-</a:t>
            </a:r>
            <a:r>
              <a:rPr lang="en-US" dirty="0" err="1" smtClean="0">
                <a:latin typeface="Balaram" pitchFamily="2" charset="0"/>
              </a:rPr>
              <a:t>kåta</a:t>
            </a:r>
            <a:r>
              <a:rPr lang="en-US" dirty="0" smtClean="0">
                <a:latin typeface="Balaram" pitchFamily="2" charset="0"/>
              </a:rPr>
              <a:t>-</a:t>
            </a:r>
            <a:r>
              <a:rPr lang="en-US" dirty="0" err="1" smtClean="0">
                <a:latin typeface="Balaram" pitchFamily="2" charset="0"/>
              </a:rPr>
              <a:t>rüpa-nämabhiù</a:t>
            </a:r>
            <a:endParaRPr lang="en-US" dirty="0" smtClean="0">
              <a:latin typeface="Balaram" pitchFamily="2" charset="0"/>
            </a:endParaRPr>
          </a:p>
          <a:p>
            <a:pPr algn="ctr">
              <a:buNone/>
            </a:pPr>
            <a:r>
              <a:rPr lang="en-US" dirty="0" err="1" smtClean="0">
                <a:latin typeface="Balaram" pitchFamily="2" charset="0"/>
              </a:rPr>
              <a:t>na</a:t>
            </a:r>
            <a:r>
              <a:rPr lang="en-US" dirty="0" smtClean="0">
                <a:latin typeface="Balaram" pitchFamily="2" charset="0"/>
              </a:rPr>
              <a:t> </a:t>
            </a:r>
            <a:r>
              <a:rPr lang="en-US" dirty="0" err="1" smtClean="0">
                <a:latin typeface="Balaram" pitchFamily="2" charset="0"/>
              </a:rPr>
              <a:t>karhicit</a:t>
            </a:r>
            <a:r>
              <a:rPr lang="en-US" dirty="0" smtClean="0">
                <a:latin typeface="Balaram" pitchFamily="2" charset="0"/>
              </a:rPr>
              <a:t> </a:t>
            </a:r>
            <a:r>
              <a:rPr lang="en-US" dirty="0" err="1" smtClean="0">
                <a:latin typeface="Balaram" pitchFamily="2" charset="0"/>
              </a:rPr>
              <a:t>kväpi</a:t>
            </a:r>
            <a:r>
              <a:rPr lang="en-US" dirty="0" smtClean="0">
                <a:latin typeface="Balaram" pitchFamily="2" charset="0"/>
              </a:rPr>
              <a:t> ca </a:t>
            </a:r>
            <a:r>
              <a:rPr lang="en-US" dirty="0" err="1" smtClean="0">
                <a:latin typeface="Balaram" pitchFamily="2" charset="0"/>
              </a:rPr>
              <a:t>duùsthitä</a:t>
            </a:r>
            <a:r>
              <a:rPr lang="en-US" dirty="0" smtClean="0">
                <a:latin typeface="Balaram" pitchFamily="2" charset="0"/>
              </a:rPr>
              <a:t> </a:t>
            </a:r>
            <a:r>
              <a:rPr lang="en-US" dirty="0" err="1" smtClean="0">
                <a:latin typeface="Balaram" pitchFamily="2" charset="0"/>
              </a:rPr>
              <a:t>matir</a:t>
            </a:r>
            <a:endParaRPr lang="en-US" dirty="0" smtClean="0">
              <a:latin typeface="Balaram" pitchFamily="2" charset="0"/>
            </a:endParaRPr>
          </a:p>
          <a:p>
            <a:pPr algn="ctr">
              <a:buNone/>
            </a:pPr>
            <a:r>
              <a:rPr lang="en-US" dirty="0" err="1" smtClean="0">
                <a:latin typeface="Balaram" pitchFamily="2" charset="0"/>
              </a:rPr>
              <a:t>labheta</a:t>
            </a:r>
            <a:r>
              <a:rPr lang="en-US" dirty="0" smtClean="0">
                <a:latin typeface="Balaram" pitchFamily="2" charset="0"/>
              </a:rPr>
              <a:t> </a:t>
            </a:r>
            <a:r>
              <a:rPr lang="en-US" dirty="0" err="1" smtClean="0">
                <a:latin typeface="Balaram" pitchFamily="2" charset="0"/>
              </a:rPr>
              <a:t>vätähata-naur</a:t>
            </a:r>
            <a:r>
              <a:rPr lang="en-US" dirty="0" smtClean="0">
                <a:latin typeface="Balaram" pitchFamily="2" charset="0"/>
              </a:rPr>
              <a:t> </a:t>
            </a:r>
            <a:r>
              <a:rPr lang="en-US" dirty="0" err="1" smtClean="0">
                <a:latin typeface="Balaram" pitchFamily="2" charset="0"/>
              </a:rPr>
              <a:t>iväspadam</a:t>
            </a:r>
            <a:endParaRPr lang="en-US" dirty="0" smtClean="0">
              <a:latin typeface="Balaram" pitchFamily="2" charset="0"/>
            </a:endParaRPr>
          </a:p>
          <a:p>
            <a:pPr algn="ctr">
              <a:buNone/>
            </a:pPr>
            <a:r>
              <a:rPr lang="en-US" dirty="0" smtClean="0">
                <a:latin typeface="Balaram" pitchFamily="2" charset="0"/>
              </a:rPr>
              <a:t>Whatever you desire to describe that is separate in vision from the Lord simply reacts, with different forms, names and results, to agitate the mind as the wind agitates a boat which has no resting place.</a:t>
            </a:r>
          </a:p>
          <a:p>
            <a:pPr algn="ctr">
              <a:buNone/>
            </a:pPr>
            <a:endParaRPr lang="en-US" dirty="0">
              <a:latin typeface="Balaram" pitchFamily="2"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Text 1.5.14</a:t>
            </a:r>
            <a:endParaRPr lang="en-US" dirty="0"/>
          </a:p>
        </p:txBody>
      </p:sp>
      <p:sp>
        <p:nvSpPr>
          <p:cNvPr id="3" name="Content Placeholder 2"/>
          <p:cNvSpPr>
            <a:spLocks noGrp="1"/>
          </p:cNvSpPr>
          <p:nvPr>
            <p:ph sz="quarter" idx="1"/>
          </p:nvPr>
        </p:nvSpPr>
        <p:spPr/>
        <p:txBody>
          <a:bodyPr/>
          <a:lstStyle/>
          <a:p>
            <a:r>
              <a:rPr lang="en-US" dirty="0" smtClean="0"/>
              <a:t>Disturbed in finding the real path of self realization</a:t>
            </a:r>
          </a:p>
          <a:p>
            <a:pPr lvl="1"/>
            <a:r>
              <a:rPr lang="en-US" dirty="0" err="1" smtClean="0"/>
              <a:t>Fruitive</a:t>
            </a:r>
            <a:r>
              <a:rPr lang="en-US" dirty="0" smtClean="0"/>
              <a:t> activities, speculative knowledge, mystic power and devotional service</a:t>
            </a:r>
          </a:p>
          <a:p>
            <a:r>
              <a:rPr lang="en-US" dirty="0" smtClean="0"/>
              <a:t>Disturbed in finding the real object of worship</a:t>
            </a:r>
          </a:p>
          <a:p>
            <a:pPr lvl="1"/>
            <a:r>
              <a:rPr lang="en-US" dirty="0" smtClean="0"/>
              <a:t>Recommendation of worship of many demigods</a:t>
            </a:r>
          </a:p>
          <a:p>
            <a:r>
              <a:rPr lang="en-US" dirty="0" smtClean="0"/>
              <a:t>Just </a:t>
            </a:r>
            <a:r>
              <a:rPr lang="en-US" dirty="0" smtClean="0"/>
              <a:t>like if your ship is on the ocean and it is being tossed by heavy wind, you cannot sit very nicely</a:t>
            </a:r>
            <a:r>
              <a:rPr lang="en-US" dirty="0" smtClean="0"/>
              <a:t>.</a:t>
            </a:r>
          </a:p>
          <a:p>
            <a:r>
              <a:rPr lang="en-US" dirty="0" err="1" smtClean="0"/>
              <a:t>Mahabharat</a:t>
            </a:r>
            <a:r>
              <a:rPr lang="en-US" dirty="0" smtClean="0"/>
              <a:t> </a:t>
            </a:r>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2.41</a:t>
            </a:r>
            <a:endParaRPr lang="en-US" dirty="0"/>
          </a:p>
        </p:txBody>
      </p:sp>
      <p:sp>
        <p:nvSpPr>
          <p:cNvPr id="3" name="Content Placeholder 2"/>
          <p:cNvSpPr>
            <a:spLocks noGrp="1"/>
          </p:cNvSpPr>
          <p:nvPr>
            <p:ph sz="quarter" idx="1"/>
          </p:nvPr>
        </p:nvSpPr>
        <p:spPr/>
        <p:txBody>
          <a:bodyPr/>
          <a:lstStyle/>
          <a:p>
            <a:pPr algn="ctr">
              <a:buNone/>
            </a:pPr>
            <a:r>
              <a:rPr lang="en-US" dirty="0" err="1" smtClean="0">
                <a:latin typeface="Balaram" pitchFamily="2" charset="0"/>
              </a:rPr>
              <a:t>vyavasäyätmikä</a:t>
            </a:r>
            <a:r>
              <a:rPr lang="en-US" dirty="0" smtClean="0">
                <a:latin typeface="Balaram" pitchFamily="2" charset="0"/>
              </a:rPr>
              <a:t> </a:t>
            </a:r>
            <a:r>
              <a:rPr lang="en-US" dirty="0" err="1" smtClean="0">
                <a:latin typeface="Balaram" pitchFamily="2" charset="0"/>
              </a:rPr>
              <a:t>buddhir</a:t>
            </a:r>
            <a:endParaRPr lang="en-US" dirty="0" smtClean="0">
              <a:latin typeface="Balaram" pitchFamily="2" charset="0"/>
            </a:endParaRPr>
          </a:p>
          <a:p>
            <a:pPr algn="ctr">
              <a:buNone/>
            </a:pPr>
            <a:r>
              <a:rPr lang="en-US" dirty="0" err="1" smtClean="0">
                <a:latin typeface="Balaram" pitchFamily="2" charset="0"/>
              </a:rPr>
              <a:t>ekeha</a:t>
            </a:r>
            <a:r>
              <a:rPr lang="en-US" dirty="0" smtClean="0">
                <a:latin typeface="Balaram" pitchFamily="2" charset="0"/>
              </a:rPr>
              <a:t> </a:t>
            </a:r>
            <a:r>
              <a:rPr lang="en-US" dirty="0" err="1" smtClean="0">
                <a:latin typeface="Balaram" pitchFamily="2" charset="0"/>
              </a:rPr>
              <a:t>kuru-nandana</a:t>
            </a:r>
            <a:endParaRPr lang="en-US" dirty="0" smtClean="0">
              <a:latin typeface="Balaram" pitchFamily="2" charset="0"/>
            </a:endParaRPr>
          </a:p>
          <a:p>
            <a:pPr algn="ctr">
              <a:buNone/>
            </a:pPr>
            <a:r>
              <a:rPr lang="en-US" dirty="0" err="1" smtClean="0">
                <a:latin typeface="Balaram" pitchFamily="2" charset="0"/>
              </a:rPr>
              <a:t>bahu-çäkhä</a:t>
            </a:r>
            <a:r>
              <a:rPr lang="en-US" dirty="0" smtClean="0">
                <a:latin typeface="Balaram" pitchFamily="2" charset="0"/>
              </a:rPr>
              <a:t> </a:t>
            </a:r>
            <a:r>
              <a:rPr lang="en-US" dirty="0" err="1" smtClean="0">
                <a:latin typeface="Balaram" pitchFamily="2" charset="0"/>
              </a:rPr>
              <a:t>hy</a:t>
            </a:r>
            <a:r>
              <a:rPr lang="en-US" dirty="0" smtClean="0">
                <a:latin typeface="Balaram" pitchFamily="2" charset="0"/>
              </a:rPr>
              <a:t> </a:t>
            </a:r>
            <a:r>
              <a:rPr lang="en-US" dirty="0" err="1" smtClean="0">
                <a:latin typeface="Balaram" pitchFamily="2" charset="0"/>
              </a:rPr>
              <a:t>anantäç</a:t>
            </a:r>
            <a:r>
              <a:rPr lang="en-US" dirty="0" smtClean="0">
                <a:latin typeface="Balaram" pitchFamily="2" charset="0"/>
              </a:rPr>
              <a:t> ca</a:t>
            </a:r>
          </a:p>
          <a:p>
            <a:pPr algn="ctr">
              <a:buNone/>
            </a:pPr>
            <a:r>
              <a:rPr lang="en-US" dirty="0" err="1" smtClean="0">
                <a:latin typeface="Balaram" pitchFamily="2" charset="0"/>
              </a:rPr>
              <a:t>buddhayo</a:t>
            </a:r>
            <a:r>
              <a:rPr lang="en-US" dirty="0" smtClean="0">
                <a:latin typeface="Balaram" pitchFamily="2" charset="0"/>
              </a:rPr>
              <a:t> </a:t>
            </a:r>
            <a:r>
              <a:rPr lang="en-US" dirty="0" smtClean="0">
                <a:latin typeface="Balaram" pitchFamily="2" charset="0"/>
              </a:rPr>
              <a:t>'</a:t>
            </a:r>
            <a:r>
              <a:rPr lang="en-US" dirty="0" err="1" smtClean="0">
                <a:latin typeface="Balaram" pitchFamily="2" charset="0"/>
              </a:rPr>
              <a:t>vyavasäyinäm</a:t>
            </a:r>
            <a:endParaRPr lang="en-US" dirty="0" smtClean="0">
              <a:latin typeface="Balaram" pitchFamily="2" charset="0"/>
            </a:endParaRPr>
          </a:p>
          <a:p>
            <a:pPr algn="ctr">
              <a:buNone/>
            </a:pPr>
            <a:r>
              <a:rPr lang="en-US" dirty="0" smtClean="0">
                <a:latin typeface="Balaram" pitchFamily="2" charset="0"/>
              </a:rPr>
              <a:t>Those who are on this path are resolute in purpose, and their aim is one. O beloved child of the </a:t>
            </a:r>
            <a:r>
              <a:rPr lang="en-US" dirty="0" err="1" smtClean="0">
                <a:latin typeface="Balaram" pitchFamily="2" charset="0"/>
              </a:rPr>
              <a:t>Kurus</a:t>
            </a:r>
            <a:r>
              <a:rPr lang="en-US" dirty="0" smtClean="0">
                <a:latin typeface="Balaram" pitchFamily="2" charset="0"/>
              </a:rPr>
              <a:t>, the intelligence of those who are irresolute is many-branched.</a:t>
            </a:r>
            <a:endParaRPr lang="en-US" dirty="0">
              <a:latin typeface="Balaram" pitchFamily="2"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Text 1.5.15</a:t>
            </a:r>
            <a:endParaRPr lang="en-US" dirty="0"/>
          </a:p>
        </p:txBody>
      </p:sp>
      <p:sp>
        <p:nvSpPr>
          <p:cNvPr id="3" name="Content Placeholder 2"/>
          <p:cNvSpPr>
            <a:spLocks noGrp="1"/>
          </p:cNvSpPr>
          <p:nvPr>
            <p:ph sz="quarter" idx="1"/>
          </p:nvPr>
        </p:nvSpPr>
        <p:spPr/>
        <p:txBody>
          <a:bodyPr>
            <a:normAutofit fontScale="92500" lnSpcReduction="20000"/>
          </a:bodyPr>
          <a:lstStyle/>
          <a:p>
            <a:pPr algn="ctr">
              <a:buNone/>
            </a:pPr>
            <a:r>
              <a:rPr lang="en-US" dirty="0" err="1" smtClean="0">
                <a:latin typeface="Balaram" pitchFamily="2" charset="0"/>
              </a:rPr>
              <a:t>jugupsitaà</a:t>
            </a:r>
            <a:r>
              <a:rPr lang="en-US" dirty="0" smtClean="0">
                <a:latin typeface="Balaram" pitchFamily="2" charset="0"/>
              </a:rPr>
              <a:t> dharma-</a:t>
            </a:r>
            <a:r>
              <a:rPr lang="en-US" dirty="0" err="1" smtClean="0">
                <a:latin typeface="Balaram" pitchFamily="2" charset="0"/>
              </a:rPr>
              <a:t>kåte</a:t>
            </a:r>
            <a:r>
              <a:rPr lang="en-US" dirty="0" smtClean="0">
                <a:latin typeface="Balaram" pitchFamily="2" charset="0"/>
              </a:rPr>
              <a:t> '</a:t>
            </a:r>
            <a:r>
              <a:rPr lang="en-US" dirty="0" err="1" smtClean="0">
                <a:latin typeface="Balaram" pitchFamily="2" charset="0"/>
              </a:rPr>
              <a:t>nuçäsataù</a:t>
            </a:r>
            <a:endParaRPr lang="en-US" dirty="0" smtClean="0">
              <a:latin typeface="Balaram" pitchFamily="2" charset="0"/>
            </a:endParaRPr>
          </a:p>
          <a:p>
            <a:pPr algn="ctr">
              <a:buNone/>
            </a:pPr>
            <a:r>
              <a:rPr lang="en-US" dirty="0" err="1" smtClean="0">
                <a:latin typeface="Balaram" pitchFamily="2" charset="0"/>
              </a:rPr>
              <a:t>svabhäva-raktasya</a:t>
            </a:r>
            <a:r>
              <a:rPr lang="en-US" dirty="0" smtClean="0">
                <a:latin typeface="Balaram" pitchFamily="2" charset="0"/>
              </a:rPr>
              <a:t> </a:t>
            </a:r>
            <a:r>
              <a:rPr lang="en-US" dirty="0" err="1" smtClean="0">
                <a:latin typeface="Balaram" pitchFamily="2" charset="0"/>
              </a:rPr>
              <a:t>mahän</a:t>
            </a:r>
            <a:r>
              <a:rPr lang="en-US" dirty="0" smtClean="0">
                <a:latin typeface="Balaram" pitchFamily="2" charset="0"/>
              </a:rPr>
              <a:t> </a:t>
            </a:r>
            <a:r>
              <a:rPr lang="en-US" dirty="0" err="1" smtClean="0">
                <a:latin typeface="Balaram" pitchFamily="2" charset="0"/>
              </a:rPr>
              <a:t>vyatikramaù</a:t>
            </a:r>
            <a:endParaRPr lang="en-US" dirty="0" smtClean="0">
              <a:latin typeface="Balaram" pitchFamily="2" charset="0"/>
            </a:endParaRPr>
          </a:p>
          <a:p>
            <a:pPr algn="ctr">
              <a:buNone/>
            </a:pPr>
            <a:r>
              <a:rPr lang="en-US" dirty="0" err="1" smtClean="0">
                <a:latin typeface="Balaram" pitchFamily="2" charset="0"/>
              </a:rPr>
              <a:t>yad-väkyato</a:t>
            </a:r>
            <a:r>
              <a:rPr lang="en-US" dirty="0" smtClean="0">
                <a:latin typeface="Balaram" pitchFamily="2" charset="0"/>
              </a:rPr>
              <a:t> dharma </a:t>
            </a:r>
            <a:r>
              <a:rPr lang="en-US" dirty="0" err="1" smtClean="0">
                <a:latin typeface="Balaram" pitchFamily="2" charset="0"/>
              </a:rPr>
              <a:t>itétaraù</a:t>
            </a:r>
            <a:r>
              <a:rPr lang="en-US" dirty="0" smtClean="0">
                <a:latin typeface="Balaram" pitchFamily="2" charset="0"/>
              </a:rPr>
              <a:t> </a:t>
            </a:r>
            <a:r>
              <a:rPr lang="en-US" dirty="0" err="1" smtClean="0">
                <a:latin typeface="Balaram" pitchFamily="2" charset="0"/>
              </a:rPr>
              <a:t>sthito</a:t>
            </a:r>
            <a:endParaRPr lang="en-US" dirty="0" smtClean="0">
              <a:latin typeface="Balaram" pitchFamily="2" charset="0"/>
            </a:endParaRPr>
          </a:p>
          <a:p>
            <a:pPr algn="ctr">
              <a:buNone/>
            </a:pPr>
            <a:r>
              <a:rPr lang="en-US" dirty="0" err="1" smtClean="0">
                <a:latin typeface="Balaram" pitchFamily="2" charset="0"/>
              </a:rPr>
              <a:t>na</a:t>
            </a:r>
            <a:r>
              <a:rPr lang="en-US" dirty="0" smtClean="0">
                <a:latin typeface="Balaram" pitchFamily="2" charset="0"/>
              </a:rPr>
              <a:t> </a:t>
            </a:r>
            <a:r>
              <a:rPr lang="en-US" dirty="0" err="1" smtClean="0">
                <a:latin typeface="Balaram" pitchFamily="2" charset="0"/>
              </a:rPr>
              <a:t>manyate</a:t>
            </a:r>
            <a:r>
              <a:rPr lang="en-US" dirty="0" smtClean="0">
                <a:latin typeface="Balaram" pitchFamily="2" charset="0"/>
              </a:rPr>
              <a:t> </a:t>
            </a:r>
            <a:r>
              <a:rPr lang="en-US" dirty="0" err="1" smtClean="0">
                <a:latin typeface="Balaram" pitchFamily="2" charset="0"/>
              </a:rPr>
              <a:t>tasya</a:t>
            </a:r>
            <a:r>
              <a:rPr lang="en-US" dirty="0" smtClean="0">
                <a:latin typeface="Balaram" pitchFamily="2" charset="0"/>
              </a:rPr>
              <a:t> </a:t>
            </a:r>
            <a:r>
              <a:rPr lang="en-US" dirty="0" err="1" smtClean="0">
                <a:latin typeface="Balaram" pitchFamily="2" charset="0"/>
              </a:rPr>
              <a:t>niväraëaà</a:t>
            </a:r>
            <a:r>
              <a:rPr lang="en-US" dirty="0" smtClean="0">
                <a:latin typeface="Balaram" pitchFamily="2" charset="0"/>
              </a:rPr>
              <a:t> </a:t>
            </a:r>
            <a:r>
              <a:rPr lang="en-US" dirty="0" err="1" smtClean="0">
                <a:latin typeface="Balaram" pitchFamily="2" charset="0"/>
              </a:rPr>
              <a:t>janaù</a:t>
            </a:r>
            <a:endParaRPr lang="en-US" dirty="0" smtClean="0">
              <a:latin typeface="Balaram" pitchFamily="2" charset="0"/>
            </a:endParaRPr>
          </a:p>
          <a:p>
            <a:pPr algn="ctr">
              <a:buNone/>
            </a:pPr>
            <a:r>
              <a:rPr lang="en-US" dirty="0" smtClean="0">
                <a:latin typeface="Balaram" pitchFamily="2" charset="0"/>
              </a:rPr>
              <a:t>The people in general are naturally inclined to enjoy, and you have encouraged them in that way in the name of religion. This is verily condemned and is quite unreasonable. Because they are guided under your instructions, they will accept such activities in the name of religion and will hardly care for prohibitions.</a:t>
            </a:r>
          </a:p>
          <a:p>
            <a:pPr algn="ctr">
              <a:buNone/>
            </a:pPr>
            <a:endParaRPr lang="en-US" dirty="0">
              <a:latin typeface="Balaram" pitchFamily="2"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Text 1.5.15</a:t>
            </a:r>
            <a:endParaRPr lang="en-US" dirty="0"/>
          </a:p>
        </p:txBody>
      </p:sp>
      <p:sp>
        <p:nvSpPr>
          <p:cNvPr id="3" name="Content Placeholder 2"/>
          <p:cNvSpPr>
            <a:spLocks noGrp="1"/>
          </p:cNvSpPr>
          <p:nvPr>
            <p:ph sz="quarter" idx="1"/>
          </p:nvPr>
        </p:nvSpPr>
        <p:spPr>
          <a:xfrm>
            <a:off x="612648" y="1600200"/>
            <a:ext cx="8153400" cy="5029200"/>
          </a:xfrm>
        </p:spPr>
        <p:txBody>
          <a:bodyPr>
            <a:normAutofit/>
          </a:bodyPr>
          <a:lstStyle/>
          <a:p>
            <a:r>
              <a:rPr lang="en-US" dirty="0" smtClean="0"/>
              <a:t>Natural inclination – to lord it over</a:t>
            </a:r>
          </a:p>
          <a:p>
            <a:r>
              <a:rPr lang="en-US" dirty="0" smtClean="0"/>
              <a:t>Purpose of human life</a:t>
            </a:r>
          </a:p>
          <a:p>
            <a:r>
              <a:rPr lang="en-US" dirty="0" smtClean="0"/>
              <a:t>Plan for sense enjoyment in the name of religious functions</a:t>
            </a:r>
          </a:p>
          <a:p>
            <a:pPr lvl="1"/>
            <a:r>
              <a:rPr lang="en-US" dirty="0" smtClean="0"/>
              <a:t>Great barrier for spiritual advancement</a:t>
            </a:r>
          </a:p>
          <a:p>
            <a:pPr lvl="1"/>
            <a:r>
              <a:rPr lang="en-US" dirty="0" smtClean="0"/>
              <a:t>People will forget purpose of religious activities</a:t>
            </a:r>
          </a:p>
          <a:p>
            <a:pPr lvl="1"/>
            <a:r>
              <a:rPr lang="en-US" dirty="0" smtClean="0"/>
              <a:t>Example: Sacrificing animals</a:t>
            </a:r>
          </a:p>
          <a:p>
            <a:r>
              <a:rPr lang="en-US" dirty="0" smtClean="0"/>
              <a:t>Mahabharata</a:t>
            </a:r>
          </a:p>
          <a:p>
            <a:r>
              <a:rPr lang="en-US" dirty="0" smtClean="0"/>
              <a:t>Compromising spirit is condemned by </a:t>
            </a:r>
            <a:r>
              <a:rPr lang="en-US" dirty="0" err="1" smtClean="0"/>
              <a:t>Narada</a:t>
            </a:r>
            <a:endParaRPr lang="en-US" dirty="0" smtClean="0"/>
          </a:p>
          <a:p>
            <a:pPr lvl="1"/>
            <a:r>
              <a:rPr lang="en-US" dirty="0" smtClean="0"/>
              <a:t>Patient &amp; Physician</a:t>
            </a:r>
          </a:p>
          <a:p>
            <a:endParaRPr lang="en-US" dirty="0" smtClean="0"/>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Text 1.5.16</a:t>
            </a:r>
            <a:endParaRPr lang="en-US" dirty="0"/>
          </a:p>
        </p:txBody>
      </p:sp>
      <p:sp>
        <p:nvSpPr>
          <p:cNvPr id="3" name="Content Placeholder 2"/>
          <p:cNvSpPr>
            <a:spLocks noGrp="1"/>
          </p:cNvSpPr>
          <p:nvPr>
            <p:ph sz="quarter" idx="1"/>
          </p:nvPr>
        </p:nvSpPr>
        <p:spPr/>
        <p:txBody>
          <a:bodyPr>
            <a:normAutofit fontScale="92500" lnSpcReduction="20000"/>
          </a:bodyPr>
          <a:lstStyle/>
          <a:p>
            <a:pPr algn="ctr">
              <a:buNone/>
            </a:pPr>
            <a:r>
              <a:rPr lang="en-US" dirty="0" err="1" smtClean="0">
                <a:latin typeface="Balaram" pitchFamily="2" charset="0"/>
              </a:rPr>
              <a:t>vicakñaëo</a:t>
            </a:r>
            <a:r>
              <a:rPr lang="en-US" dirty="0" smtClean="0">
                <a:latin typeface="Balaram" pitchFamily="2" charset="0"/>
              </a:rPr>
              <a:t> '</a:t>
            </a:r>
            <a:r>
              <a:rPr lang="en-US" dirty="0" err="1" smtClean="0">
                <a:latin typeface="Balaram" pitchFamily="2" charset="0"/>
              </a:rPr>
              <a:t>syärhati</a:t>
            </a:r>
            <a:r>
              <a:rPr lang="en-US" dirty="0" smtClean="0">
                <a:latin typeface="Balaram" pitchFamily="2" charset="0"/>
              </a:rPr>
              <a:t> </a:t>
            </a:r>
            <a:r>
              <a:rPr lang="en-US" dirty="0" err="1" smtClean="0">
                <a:latin typeface="Balaram" pitchFamily="2" charset="0"/>
              </a:rPr>
              <a:t>vedituà</a:t>
            </a:r>
            <a:r>
              <a:rPr lang="en-US" dirty="0" smtClean="0">
                <a:latin typeface="Balaram" pitchFamily="2" charset="0"/>
              </a:rPr>
              <a:t> </a:t>
            </a:r>
            <a:r>
              <a:rPr lang="en-US" dirty="0" err="1" smtClean="0">
                <a:latin typeface="Balaram" pitchFamily="2" charset="0"/>
              </a:rPr>
              <a:t>vibhor</a:t>
            </a:r>
            <a:endParaRPr lang="en-US" dirty="0" smtClean="0">
              <a:latin typeface="Balaram" pitchFamily="2" charset="0"/>
            </a:endParaRPr>
          </a:p>
          <a:p>
            <a:pPr algn="ctr">
              <a:buNone/>
            </a:pPr>
            <a:r>
              <a:rPr lang="en-US" dirty="0" err="1" smtClean="0">
                <a:latin typeface="Balaram" pitchFamily="2" charset="0"/>
              </a:rPr>
              <a:t>ananta-pärasya</a:t>
            </a:r>
            <a:r>
              <a:rPr lang="en-US" dirty="0" smtClean="0">
                <a:latin typeface="Balaram" pitchFamily="2" charset="0"/>
              </a:rPr>
              <a:t> </a:t>
            </a:r>
            <a:r>
              <a:rPr lang="en-US" dirty="0" err="1" smtClean="0">
                <a:latin typeface="Balaram" pitchFamily="2" charset="0"/>
              </a:rPr>
              <a:t>nivåttitaù</a:t>
            </a:r>
            <a:r>
              <a:rPr lang="en-US" dirty="0" smtClean="0">
                <a:latin typeface="Balaram" pitchFamily="2" charset="0"/>
              </a:rPr>
              <a:t> </a:t>
            </a:r>
            <a:r>
              <a:rPr lang="en-US" dirty="0" err="1" smtClean="0">
                <a:latin typeface="Balaram" pitchFamily="2" charset="0"/>
              </a:rPr>
              <a:t>sukham</a:t>
            </a:r>
            <a:endParaRPr lang="en-US" dirty="0" smtClean="0">
              <a:latin typeface="Balaram" pitchFamily="2" charset="0"/>
            </a:endParaRPr>
          </a:p>
          <a:p>
            <a:pPr algn="ctr">
              <a:buNone/>
            </a:pPr>
            <a:r>
              <a:rPr lang="en-US" dirty="0" err="1" smtClean="0">
                <a:latin typeface="Balaram" pitchFamily="2" charset="0"/>
              </a:rPr>
              <a:t>pravartamänasya</a:t>
            </a:r>
            <a:r>
              <a:rPr lang="en-US" dirty="0" smtClean="0">
                <a:latin typeface="Balaram" pitchFamily="2" charset="0"/>
              </a:rPr>
              <a:t> </a:t>
            </a:r>
            <a:r>
              <a:rPr lang="en-US" dirty="0" err="1" smtClean="0">
                <a:latin typeface="Balaram" pitchFamily="2" charset="0"/>
              </a:rPr>
              <a:t>guëair</a:t>
            </a:r>
            <a:r>
              <a:rPr lang="en-US" dirty="0" smtClean="0">
                <a:latin typeface="Balaram" pitchFamily="2" charset="0"/>
              </a:rPr>
              <a:t> </a:t>
            </a:r>
            <a:r>
              <a:rPr lang="en-US" dirty="0" err="1" smtClean="0">
                <a:latin typeface="Balaram" pitchFamily="2" charset="0"/>
              </a:rPr>
              <a:t>anätmanas</a:t>
            </a:r>
            <a:endParaRPr lang="en-US" dirty="0" smtClean="0">
              <a:latin typeface="Balaram" pitchFamily="2" charset="0"/>
            </a:endParaRPr>
          </a:p>
          <a:p>
            <a:pPr algn="ctr">
              <a:buNone/>
            </a:pPr>
            <a:r>
              <a:rPr lang="en-US" dirty="0" err="1" smtClean="0">
                <a:latin typeface="Balaram" pitchFamily="2" charset="0"/>
              </a:rPr>
              <a:t>tato</a:t>
            </a:r>
            <a:r>
              <a:rPr lang="en-US" dirty="0" smtClean="0">
                <a:latin typeface="Balaram" pitchFamily="2" charset="0"/>
              </a:rPr>
              <a:t> </a:t>
            </a:r>
            <a:r>
              <a:rPr lang="en-US" dirty="0" err="1" smtClean="0">
                <a:latin typeface="Balaram" pitchFamily="2" charset="0"/>
              </a:rPr>
              <a:t>bhavän</a:t>
            </a:r>
            <a:r>
              <a:rPr lang="en-US" dirty="0" smtClean="0">
                <a:latin typeface="Balaram" pitchFamily="2" charset="0"/>
              </a:rPr>
              <a:t> </a:t>
            </a:r>
            <a:r>
              <a:rPr lang="en-US" dirty="0" err="1" smtClean="0">
                <a:latin typeface="Balaram" pitchFamily="2" charset="0"/>
              </a:rPr>
              <a:t>darçaya</a:t>
            </a:r>
            <a:r>
              <a:rPr lang="en-US" dirty="0" smtClean="0">
                <a:latin typeface="Balaram" pitchFamily="2" charset="0"/>
              </a:rPr>
              <a:t> </a:t>
            </a:r>
            <a:r>
              <a:rPr lang="en-US" dirty="0" err="1" smtClean="0">
                <a:latin typeface="Balaram" pitchFamily="2" charset="0"/>
              </a:rPr>
              <a:t>ceñöitaà</a:t>
            </a:r>
            <a:r>
              <a:rPr lang="en-US" dirty="0" smtClean="0">
                <a:latin typeface="Balaram" pitchFamily="2" charset="0"/>
              </a:rPr>
              <a:t> </a:t>
            </a:r>
            <a:r>
              <a:rPr lang="en-US" dirty="0" err="1" smtClean="0">
                <a:latin typeface="Balaram" pitchFamily="2" charset="0"/>
              </a:rPr>
              <a:t>vibhoù</a:t>
            </a:r>
            <a:endParaRPr lang="en-US" dirty="0" smtClean="0">
              <a:latin typeface="Balaram" pitchFamily="2" charset="0"/>
            </a:endParaRPr>
          </a:p>
          <a:p>
            <a:pPr algn="ctr">
              <a:buNone/>
            </a:pPr>
            <a:r>
              <a:rPr lang="en-US" dirty="0" smtClean="0">
                <a:latin typeface="Balaram" pitchFamily="2" charset="0"/>
              </a:rPr>
              <a:t>The Supreme Lord is unlimited. Only a very expert personality, retired from the activities of material happiness, deserves to understand this knowledge of spiritual values. Therefore those who are not so well situated, due to material attachment, should be shown the ways of transcendental realization, by Your Goodness, through descriptions of the transcendental activities of the Supreme Lord.</a:t>
            </a:r>
          </a:p>
          <a:p>
            <a:pPr algn="ctr">
              <a:buNone/>
            </a:pPr>
            <a:endParaRPr lang="en-US" dirty="0">
              <a:latin typeface="Balaram" pitchFamily="2"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Text 1.5.16</a:t>
            </a:r>
            <a:endParaRPr lang="en-US" dirty="0"/>
          </a:p>
        </p:txBody>
      </p:sp>
      <p:sp>
        <p:nvSpPr>
          <p:cNvPr id="3" name="Content Placeholder 2"/>
          <p:cNvSpPr>
            <a:spLocks noGrp="1"/>
          </p:cNvSpPr>
          <p:nvPr>
            <p:ph sz="quarter" idx="1"/>
          </p:nvPr>
        </p:nvSpPr>
        <p:spPr/>
        <p:txBody>
          <a:bodyPr/>
          <a:lstStyle/>
          <a:p>
            <a:r>
              <a:rPr lang="en-US" dirty="0" smtClean="0"/>
              <a:t>Theological subject is difficult</a:t>
            </a:r>
          </a:p>
          <a:p>
            <a:r>
              <a:rPr lang="en-US" dirty="0" smtClean="0"/>
              <a:t>Can be understood only by those retired from activities of material happiness</a:t>
            </a:r>
          </a:p>
          <a:p>
            <a:r>
              <a:rPr lang="en-US" dirty="0" smtClean="0"/>
              <a:t>Acts like medicine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Text 1.5.17</a:t>
            </a:r>
            <a:endParaRPr lang="en-US" dirty="0"/>
          </a:p>
        </p:txBody>
      </p:sp>
      <p:sp>
        <p:nvSpPr>
          <p:cNvPr id="3" name="Content Placeholder 2"/>
          <p:cNvSpPr>
            <a:spLocks noGrp="1"/>
          </p:cNvSpPr>
          <p:nvPr>
            <p:ph sz="quarter" idx="1"/>
          </p:nvPr>
        </p:nvSpPr>
        <p:spPr/>
        <p:txBody>
          <a:bodyPr>
            <a:normAutofit fontScale="92500" lnSpcReduction="10000"/>
          </a:bodyPr>
          <a:lstStyle/>
          <a:p>
            <a:pPr algn="ctr">
              <a:buNone/>
            </a:pPr>
            <a:r>
              <a:rPr lang="en-US" dirty="0" err="1" smtClean="0">
                <a:latin typeface="Balaram" pitchFamily="2" charset="0"/>
              </a:rPr>
              <a:t>tyaktvä</a:t>
            </a:r>
            <a:r>
              <a:rPr lang="en-US" dirty="0" smtClean="0">
                <a:latin typeface="Balaram" pitchFamily="2" charset="0"/>
              </a:rPr>
              <a:t> </a:t>
            </a:r>
            <a:r>
              <a:rPr lang="en-US" dirty="0" err="1" smtClean="0">
                <a:latin typeface="Balaram" pitchFamily="2" charset="0"/>
              </a:rPr>
              <a:t>sva-dharmaà</a:t>
            </a:r>
            <a:r>
              <a:rPr lang="en-US" dirty="0" smtClean="0">
                <a:latin typeface="Balaram" pitchFamily="2" charset="0"/>
              </a:rPr>
              <a:t> </a:t>
            </a:r>
            <a:r>
              <a:rPr lang="en-US" dirty="0" err="1" smtClean="0">
                <a:latin typeface="Balaram" pitchFamily="2" charset="0"/>
              </a:rPr>
              <a:t>caraëämbujaà</a:t>
            </a:r>
            <a:r>
              <a:rPr lang="en-US" dirty="0" smtClean="0">
                <a:latin typeface="Balaram" pitchFamily="2" charset="0"/>
              </a:rPr>
              <a:t> </a:t>
            </a:r>
            <a:r>
              <a:rPr lang="en-US" dirty="0" err="1" smtClean="0">
                <a:latin typeface="Balaram" pitchFamily="2" charset="0"/>
              </a:rPr>
              <a:t>harer</a:t>
            </a:r>
            <a:endParaRPr lang="en-US" dirty="0" smtClean="0">
              <a:latin typeface="Balaram" pitchFamily="2" charset="0"/>
            </a:endParaRPr>
          </a:p>
          <a:p>
            <a:pPr algn="ctr">
              <a:buNone/>
            </a:pPr>
            <a:r>
              <a:rPr lang="en-US" dirty="0" err="1" smtClean="0">
                <a:latin typeface="Balaram" pitchFamily="2" charset="0"/>
              </a:rPr>
              <a:t>bhajann</a:t>
            </a:r>
            <a:r>
              <a:rPr lang="en-US" dirty="0" smtClean="0">
                <a:latin typeface="Balaram" pitchFamily="2" charset="0"/>
              </a:rPr>
              <a:t> </a:t>
            </a:r>
            <a:r>
              <a:rPr lang="en-US" dirty="0" err="1" smtClean="0">
                <a:latin typeface="Balaram" pitchFamily="2" charset="0"/>
              </a:rPr>
              <a:t>apakvo</a:t>
            </a:r>
            <a:r>
              <a:rPr lang="en-US" dirty="0" smtClean="0">
                <a:latin typeface="Balaram" pitchFamily="2" charset="0"/>
              </a:rPr>
              <a:t> '</a:t>
            </a:r>
            <a:r>
              <a:rPr lang="en-US" dirty="0" err="1" smtClean="0">
                <a:latin typeface="Balaram" pitchFamily="2" charset="0"/>
              </a:rPr>
              <a:t>tha</a:t>
            </a:r>
            <a:r>
              <a:rPr lang="en-US" dirty="0" smtClean="0">
                <a:latin typeface="Balaram" pitchFamily="2" charset="0"/>
              </a:rPr>
              <a:t> </a:t>
            </a:r>
            <a:r>
              <a:rPr lang="en-US" dirty="0" err="1" smtClean="0">
                <a:latin typeface="Balaram" pitchFamily="2" charset="0"/>
              </a:rPr>
              <a:t>patet</a:t>
            </a:r>
            <a:r>
              <a:rPr lang="en-US" dirty="0" smtClean="0">
                <a:latin typeface="Balaram" pitchFamily="2" charset="0"/>
              </a:rPr>
              <a:t> </a:t>
            </a:r>
            <a:r>
              <a:rPr lang="en-US" dirty="0" err="1" smtClean="0">
                <a:latin typeface="Balaram" pitchFamily="2" charset="0"/>
              </a:rPr>
              <a:t>tato</a:t>
            </a:r>
            <a:r>
              <a:rPr lang="en-US" dirty="0" smtClean="0">
                <a:latin typeface="Balaram" pitchFamily="2" charset="0"/>
              </a:rPr>
              <a:t> </a:t>
            </a:r>
            <a:r>
              <a:rPr lang="en-US" dirty="0" err="1" smtClean="0">
                <a:latin typeface="Balaram" pitchFamily="2" charset="0"/>
              </a:rPr>
              <a:t>yadi</a:t>
            </a:r>
            <a:endParaRPr lang="en-US" dirty="0" smtClean="0">
              <a:latin typeface="Balaram" pitchFamily="2" charset="0"/>
            </a:endParaRPr>
          </a:p>
          <a:p>
            <a:pPr algn="ctr">
              <a:buNone/>
            </a:pPr>
            <a:r>
              <a:rPr lang="en-US" dirty="0" err="1" smtClean="0">
                <a:latin typeface="Balaram" pitchFamily="2" charset="0"/>
              </a:rPr>
              <a:t>yatra</a:t>
            </a:r>
            <a:r>
              <a:rPr lang="en-US" dirty="0" smtClean="0">
                <a:latin typeface="Balaram" pitchFamily="2" charset="0"/>
              </a:rPr>
              <a:t> </a:t>
            </a:r>
            <a:r>
              <a:rPr lang="en-US" dirty="0" err="1" smtClean="0">
                <a:latin typeface="Balaram" pitchFamily="2" charset="0"/>
              </a:rPr>
              <a:t>kva</a:t>
            </a:r>
            <a:r>
              <a:rPr lang="en-US" dirty="0" smtClean="0">
                <a:latin typeface="Balaram" pitchFamily="2" charset="0"/>
              </a:rPr>
              <a:t> </a:t>
            </a:r>
            <a:r>
              <a:rPr lang="en-US" dirty="0" err="1" smtClean="0">
                <a:latin typeface="Balaram" pitchFamily="2" charset="0"/>
              </a:rPr>
              <a:t>väbhadram</a:t>
            </a:r>
            <a:r>
              <a:rPr lang="en-US" dirty="0" smtClean="0">
                <a:latin typeface="Balaram" pitchFamily="2" charset="0"/>
              </a:rPr>
              <a:t> </a:t>
            </a:r>
            <a:r>
              <a:rPr lang="en-US" dirty="0" err="1" smtClean="0">
                <a:latin typeface="Balaram" pitchFamily="2" charset="0"/>
              </a:rPr>
              <a:t>abhüd</a:t>
            </a:r>
            <a:r>
              <a:rPr lang="en-US" dirty="0" smtClean="0">
                <a:latin typeface="Balaram" pitchFamily="2" charset="0"/>
              </a:rPr>
              <a:t> </a:t>
            </a:r>
            <a:r>
              <a:rPr lang="en-US" dirty="0" err="1" smtClean="0">
                <a:latin typeface="Balaram" pitchFamily="2" charset="0"/>
              </a:rPr>
              <a:t>amuñya</a:t>
            </a:r>
            <a:r>
              <a:rPr lang="en-US" dirty="0" smtClean="0">
                <a:latin typeface="Balaram" pitchFamily="2" charset="0"/>
              </a:rPr>
              <a:t> </a:t>
            </a:r>
            <a:r>
              <a:rPr lang="en-US" dirty="0" err="1" smtClean="0">
                <a:latin typeface="Balaram" pitchFamily="2" charset="0"/>
              </a:rPr>
              <a:t>kià</a:t>
            </a:r>
            <a:endParaRPr lang="en-US" dirty="0" smtClean="0">
              <a:latin typeface="Balaram" pitchFamily="2" charset="0"/>
            </a:endParaRPr>
          </a:p>
          <a:p>
            <a:pPr algn="ctr">
              <a:buNone/>
            </a:pPr>
            <a:r>
              <a:rPr lang="en-US" dirty="0" err="1" smtClean="0">
                <a:latin typeface="Balaram" pitchFamily="2" charset="0"/>
              </a:rPr>
              <a:t>ko</a:t>
            </a:r>
            <a:r>
              <a:rPr lang="en-US" dirty="0" smtClean="0">
                <a:latin typeface="Balaram" pitchFamily="2" charset="0"/>
              </a:rPr>
              <a:t> </a:t>
            </a:r>
            <a:r>
              <a:rPr lang="en-US" dirty="0" err="1" smtClean="0">
                <a:latin typeface="Balaram" pitchFamily="2" charset="0"/>
              </a:rPr>
              <a:t>värtha</a:t>
            </a:r>
            <a:r>
              <a:rPr lang="en-US" dirty="0" smtClean="0">
                <a:latin typeface="Balaram" pitchFamily="2" charset="0"/>
              </a:rPr>
              <a:t> </a:t>
            </a:r>
            <a:r>
              <a:rPr lang="en-US" dirty="0" err="1" smtClean="0">
                <a:latin typeface="Balaram" pitchFamily="2" charset="0"/>
              </a:rPr>
              <a:t>äpto</a:t>
            </a:r>
            <a:r>
              <a:rPr lang="en-US" dirty="0" smtClean="0">
                <a:latin typeface="Balaram" pitchFamily="2" charset="0"/>
              </a:rPr>
              <a:t> '</a:t>
            </a:r>
            <a:r>
              <a:rPr lang="en-US" dirty="0" err="1" smtClean="0">
                <a:latin typeface="Balaram" pitchFamily="2" charset="0"/>
              </a:rPr>
              <a:t>bhajatäà</a:t>
            </a:r>
            <a:r>
              <a:rPr lang="en-US" dirty="0" smtClean="0">
                <a:latin typeface="Balaram" pitchFamily="2" charset="0"/>
              </a:rPr>
              <a:t> </a:t>
            </a:r>
            <a:r>
              <a:rPr lang="en-US" dirty="0" err="1" smtClean="0">
                <a:latin typeface="Balaram" pitchFamily="2" charset="0"/>
              </a:rPr>
              <a:t>sva-dharmataù</a:t>
            </a:r>
            <a:endParaRPr lang="en-US" dirty="0" smtClean="0">
              <a:latin typeface="Balaram" pitchFamily="2" charset="0"/>
            </a:endParaRPr>
          </a:p>
          <a:p>
            <a:pPr algn="ctr">
              <a:buNone/>
            </a:pPr>
            <a:r>
              <a:rPr lang="en-US" dirty="0" smtClean="0">
                <a:latin typeface="Balaram" pitchFamily="2" charset="0"/>
              </a:rPr>
              <a:t>One who has forsaken his material occupations to engage in the devotional service of the Lord may sometimes fall down while in an immature stage, yet there is no danger of his being unsuccessful. On the other hand, a </a:t>
            </a:r>
            <a:r>
              <a:rPr lang="en-US" dirty="0" smtClean="0">
                <a:latin typeface="Balaram" pitchFamily="2" charset="0"/>
              </a:rPr>
              <a:t>non devotee</a:t>
            </a:r>
            <a:r>
              <a:rPr lang="en-US" dirty="0" smtClean="0">
                <a:latin typeface="Balaram" pitchFamily="2" charset="0"/>
              </a:rPr>
              <a:t>, though fully engaged in occupational duties, does not gain anything.</a:t>
            </a:r>
            <a:endParaRPr lang="en-US" dirty="0">
              <a:latin typeface="Balaram" pitchFamily="2"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Srila</a:t>
            </a:r>
            <a:r>
              <a:rPr lang="en-US" dirty="0" smtClean="0"/>
              <a:t> </a:t>
            </a:r>
            <a:r>
              <a:rPr lang="en-US" dirty="0" err="1" smtClean="0"/>
              <a:t>Prabhupada’s</a:t>
            </a:r>
            <a:r>
              <a:rPr lang="en-US" dirty="0" smtClean="0"/>
              <a:t> lecture</a:t>
            </a:r>
            <a:endParaRPr lang="en-US" dirty="0"/>
          </a:p>
        </p:txBody>
      </p:sp>
      <p:sp>
        <p:nvSpPr>
          <p:cNvPr id="3" name="Content Placeholder 2"/>
          <p:cNvSpPr>
            <a:spLocks noGrp="1"/>
          </p:cNvSpPr>
          <p:nvPr>
            <p:ph sz="quarter" idx="1"/>
          </p:nvPr>
        </p:nvSpPr>
        <p:spPr>
          <a:xfrm>
            <a:off x="0" y="1600200"/>
            <a:ext cx="9144000" cy="5029200"/>
          </a:xfrm>
        </p:spPr>
        <p:txBody>
          <a:bodyPr>
            <a:noAutofit/>
          </a:bodyPr>
          <a:lstStyle/>
          <a:p>
            <a:r>
              <a:rPr lang="en-US" sz="2600" dirty="0" smtClean="0">
                <a:latin typeface="Balaram" pitchFamily="2" charset="0"/>
              </a:rPr>
              <a:t>"Suppose next life a </a:t>
            </a:r>
            <a:r>
              <a:rPr lang="en-US" sz="2600" dirty="0" err="1" smtClean="0">
                <a:latin typeface="Balaram" pitchFamily="2" charset="0"/>
              </a:rPr>
              <a:t>brähmaëa</a:t>
            </a:r>
            <a:r>
              <a:rPr lang="en-US" sz="2600" dirty="0" smtClean="0">
                <a:latin typeface="Balaram" pitchFamily="2" charset="0"/>
              </a:rPr>
              <a:t> falls down. He takes to </a:t>
            </a:r>
            <a:r>
              <a:rPr lang="en-US" sz="2600" dirty="0" err="1" smtClean="0">
                <a:latin typeface="Balaram" pitchFamily="2" charset="0"/>
              </a:rPr>
              <a:t>Kåñëa</a:t>
            </a:r>
            <a:r>
              <a:rPr lang="en-US" sz="2600" dirty="0" smtClean="0">
                <a:latin typeface="Balaram" pitchFamily="2" charset="0"/>
              </a:rPr>
              <a:t> consciousness. Neither he executes the </a:t>
            </a:r>
            <a:r>
              <a:rPr lang="en-US" sz="2600" dirty="0" err="1" smtClean="0">
                <a:latin typeface="Balaram" pitchFamily="2" charset="0"/>
              </a:rPr>
              <a:t>brahminical</a:t>
            </a:r>
            <a:r>
              <a:rPr lang="en-US" sz="2600" dirty="0" smtClean="0">
                <a:latin typeface="Balaram" pitchFamily="2" charset="0"/>
              </a:rPr>
              <a:t> duties, nor he could prosecute </a:t>
            </a:r>
            <a:r>
              <a:rPr lang="en-US" sz="2600" dirty="0" err="1" smtClean="0">
                <a:latin typeface="Balaram" pitchFamily="2" charset="0"/>
              </a:rPr>
              <a:t>Kåñëa</a:t>
            </a:r>
            <a:r>
              <a:rPr lang="en-US" sz="2600" dirty="0" smtClean="0">
                <a:latin typeface="Balaram" pitchFamily="2" charset="0"/>
              </a:rPr>
              <a:t> consciousness to perfection, still," </a:t>
            </a:r>
            <a:r>
              <a:rPr lang="en-US" sz="2600" dirty="0" err="1" smtClean="0">
                <a:latin typeface="Balaram" pitchFamily="2" charset="0"/>
              </a:rPr>
              <a:t>Närada</a:t>
            </a:r>
            <a:r>
              <a:rPr lang="en-US" sz="2600" dirty="0" smtClean="0">
                <a:latin typeface="Balaram" pitchFamily="2" charset="0"/>
              </a:rPr>
              <a:t> Muni says, "there is no loss. There is no loss." </a:t>
            </a:r>
            <a:r>
              <a:rPr lang="en-US" sz="2600" dirty="0" err="1" smtClean="0">
                <a:latin typeface="Balaram" pitchFamily="2" charset="0"/>
              </a:rPr>
              <a:t>Yatra</a:t>
            </a:r>
            <a:r>
              <a:rPr lang="en-US" sz="2600" dirty="0" smtClean="0">
                <a:latin typeface="Balaram" pitchFamily="2" charset="0"/>
              </a:rPr>
              <a:t> </a:t>
            </a:r>
            <a:r>
              <a:rPr lang="en-US" sz="2600" dirty="0" err="1" smtClean="0">
                <a:latin typeface="Balaram" pitchFamily="2" charset="0"/>
              </a:rPr>
              <a:t>kva</a:t>
            </a:r>
            <a:r>
              <a:rPr lang="en-US" sz="2600" dirty="0" smtClean="0">
                <a:latin typeface="Balaram" pitchFamily="2" charset="0"/>
              </a:rPr>
              <a:t> </a:t>
            </a:r>
            <a:r>
              <a:rPr lang="en-US" sz="2600" dirty="0" err="1" smtClean="0">
                <a:latin typeface="Balaram" pitchFamily="2" charset="0"/>
              </a:rPr>
              <a:t>va</a:t>
            </a:r>
            <a:r>
              <a:rPr lang="en-US" sz="2600" dirty="0" smtClean="0">
                <a:latin typeface="Balaram" pitchFamily="2" charset="0"/>
              </a:rPr>
              <a:t> </a:t>
            </a:r>
            <a:r>
              <a:rPr lang="en-US" sz="2600" dirty="0" err="1" smtClean="0">
                <a:latin typeface="Balaram" pitchFamily="2" charset="0"/>
              </a:rPr>
              <a:t>nica-yony</a:t>
            </a:r>
            <a:r>
              <a:rPr lang="en-US" sz="2600" dirty="0" smtClean="0">
                <a:latin typeface="Balaram" pitchFamily="2" charset="0"/>
              </a:rPr>
              <a:t> </a:t>
            </a:r>
            <a:r>
              <a:rPr lang="en-US" sz="2600" dirty="0" err="1" smtClean="0">
                <a:latin typeface="Balaram" pitchFamily="2" charset="0"/>
              </a:rPr>
              <a:t>apy</a:t>
            </a:r>
            <a:r>
              <a:rPr lang="en-US" sz="2600" dirty="0" smtClean="0">
                <a:latin typeface="Balaram" pitchFamily="2" charset="0"/>
              </a:rPr>
              <a:t> </a:t>
            </a:r>
            <a:r>
              <a:rPr lang="en-US" sz="2600" dirty="0" err="1" smtClean="0">
                <a:latin typeface="Balaram" pitchFamily="2" charset="0"/>
              </a:rPr>
              <a:t>amuñya</a:t>
            </a:r>
            <a:r>
              <a:rPr lang="en-US" sz="2600" dirty="0" smtClean="0">
                <a:latin typeface="Balaram" pitchFamily="2" charset="0"/>
              </a:rPr>
              <a:t> </a:t>
            </a:r>
            <a:r>
              <a:rPr lang="en-US" sz="2600" dirty="0" err="1" smtClean="0">
                <a:latin typeface="Balaram" pitchFamily="2" charset="0"/>
              </a:rPr>
              <a:t>abhadra</a:t>
            </a:r>
            <a:r>
              <a:rPr lang="en-US" sz="2600" dirty="0" smtClean="0">
                <a:latin typeface="Balaram" pitchFamily="2" charset="0"/>
              </a:rPr>
              <a:t> </a:t>
            </a:r>
            <a:r>
              <a:rPr lang="en-US" sz="2600" dirty="0" err="1" smtClean="0">
                <a:latin typeface="Balaram" pitchFamily="2" charset="0"/>
              </a:rPr>
              <a:t>abhüt</a:t>
            </a:r>
            <a:r>
              <a:rPr lang="en-US" sz="2600" dirty="0" smtClean="0">
                <a:latin typeface="Balaram" pitchFamily="2" charset="0"/>
              </a:rPr>
              <a:t> </a:t>
            </a:r>
            <a:r>
              <a:rPr lang="en-US" sz="2600" dirty="0" err="1" smtClean="0">
                <a:latin typeface="Balaram" pitchFamily="2" charset="0"/>
              </a:rPr>
              <a:t>kim</a:t>
            </a:r>
            <a:r>
              <a:rPr lang="en-US" sz="2600" dirty="0" smtClean="0">
                <a:latin typeface="Balaram" pitchFamily="2" charset="0"/>
              </a:rPr>
              <a:t>.(?) Now, if the </a:t>
            </a:r>
            <a:r>
              <a:rPr lang="en-US" sz="2600" dirty="0" err="1" smtClean="0">
                <a:latin typeface="Balaram" pitchFamily="2" charset="0"/>
              </a:rPr>
              <a:t>brähmaëa</a:t>
            </a:r>
            <a:r>
              <a:rPr lang="en-US" sz="2600" dirty="0" smtClean="0">
                <a:latin typeface="Balaram" pitchFamily="2" charset="0"/>
              </a:rPr>
              <a:t>, by not executing his prescribed duties, he becomes a </a:t>
            </a:r>
            <a:r>
              <a:rPr lang="en-US" sz="2600" dirty="0" err="1" smtClean="0">
                <a:latin typeface="Balaram" pitchFamily="2" charset="0"/>
              </a:rPr>
              <a:t>çüdra</a:t>
            </a:r>
            <a:r>
              <a:rPr lang="en-US" sz="2600" dirty="0" smtClean="0">
                <a:latin typeface="Balaram" pitchFamily="2" charset="0"/>
              </a:rPr>
              <a:t>-next life he takes birth in a </a:t>
            </a:r>
            <a:r>
              <a:rPr lang="en-US" sz="2600" dirty="0" err="1" smtClean="0">
                <a:latin typeface="Balaram" pitchFamily="2" charset="0"/>
              </a:rPr>
              <a:t>çüdra</a:t>
            </a:r>
            <a:r>
              <a:rPr lang="en-US" sz="2600" dirty="0" smtClean="0">
                <a:latin typeface="Balaram" pitchFamily="2" charset="0"/>
              </a:rPr>
              <a:t> family or lower than </a:t>
            </a:r>
            <a:r>
              <a:rPr lang="en-US" sz="2600" dirty="0" err="1" smtClean="0">
                <a:latin typeface="Balaram" pitchFamily="2" charset="0"/>
              </a:rPr>
              <a:t>çüdra</a:t>
            </a:r>
            <a:r>
              <a:rPr lang="en-US" sz="2600" dirty="0" smtClean="0">
                <a:latin typeface="Balaram" pitchFamily="2" charset="0"/>
              </a:rPr>
              <a:t> family—so </a:t>
            </a:r>
            <a:r>
              <a:rPr lang="en-US" sz="2600" dirty="0" err="1" smtClean="0">
                <a:latin typeface="Balaram" pitchFamily="2" charset="0"/>
              </a:rPr>
              <a:t>Närada</a:t>
            </a:r>
            <a:r>
              <a:rPr lang="en-US" sz="2600" dirty="0" smtClean="0">
                <a:latin typeface="Balaram" pitchFamily="2" charset="0"/>
              </a:rPr>
              <a:t> Muni says, "What is the loss there? Because </a:t>
            </a:r>
            <a:r>
              <a:rPr lang="en-US" sz="2600" dirty="0" err="1" smtClean="0">
                <a:latin typeface="Balaram" pitchFamily="2" charset="0"/>
              </a:rPr>
              <a:t>Kåñëa</a:t>
            </a:r>
            <a:r>
              <a:rPr lang="en-US" sz="2600" dirty="0" smtClean="0">
                <a:latin typeface="Balaram" pitchFamily="2" charset="0"/>
              </a:rPr>
              <a:t> consciousness is so nice that it will not leave the person who has once taken to </a:t>
            </a:r>
            <a:r>
              <a:rPr lang="en-US" sz="2600" dirty="0" err="1" smtClean="0">
                <a:latin typeface="Balaram" pitchFamily="2" charset="0"/>
              </a:rPr>
              <a:t>Kåñëa</a:t>
            </a:r>
            <a:r>
              <a:rPr lang="en-US" sz="2600" dirty="0" smtClean="0">
                <a:latin typeface="Balaram" pitchFamily="2" charset="0"/>
              </a:rPr>
              <a:t> consciousness. It will revive even in that lower status of life</a:t>
            </a:r>
            <a:r>
              <a:rPr lang="en-US" sz="2600" dirty="0" smtClean="0">
                <a:latin typeface="Balaram" pitchFamily="2" charset="0"/>
              </a:rPr>
              <a:t>.“</a:t>
            </a:r>
          </a:p>
          <a:p>
            <a:endParaRPr lang="en-US" sz="2600" dirty="0" smtClean="0">
              <a:latin typeface="Balaram"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Balaram" pitchFamily="2" charset="0"/>
              </a:rPr>
              <a:t>TEXT </a:t>
            </a:r>
            <a:r>
              <a:rPr lang="en-US" dirty="0" smtClean="0">
                <a:latin typeface="Balaram" pitchFamily="2" charset="0"/>
              </a:rPr>
              <a:t>1.5.12</a:t>
            </a:r>
            <a:endParaRPr lang="en-US" dirty="0"/>
          </a:p>
        </p:txBody>
      </p:sp>
      <p:sp>
        <p:nvSpPr>
          <p:cNvPr id="3" name="Content Placeholder 2"/>
          <p:cNvSpPr>
            <a:spLocks noGrp="1"/>
          </p:cNvSpPr>
          <p:nvPr>
            <p:ph sz="quarter" idx="1"/>
          </p:nvPr>
        </p:nvSpPr>
        <p:spPr>
          <a:xfrm>
            <a:off x="304800" y="1600200"/>
            <a:ext cx="8461248" cy="4876800"/>
          </a:xfrm>
        </p:spPr>
        <p:txBody>
          <a:bodyPr>
            <a:normAutofit fontScale="92500" lnSpcReduction="10000"/>
          </a:bodyPr>
          <a:lstStyle/>
          <a:p>
            <a:pPr algn="ctr">
              <a:buNone/>
            </a:pPr>
            <a:r>
              <a:rPr lang="en-US" dirty="0" err="1" smtClean="0">
                <a:latin typeface="Balaram" pitchFamily="2" charset="0"/>
              </a:rPr>
              <a:t>naiñkarmyam</a:t>
            </a:r>
            <a:r>
              <a:rPr lang="en-US" dirty="0" smtClean="0">
                <a:latin typeface="Balaram" pitchFamily="2" charset="0"/>
              </a:rPr>
              <a:t> </a:t>
            </a:r>
            <a:r>
              <a:rPr lang="en-US" dirty="0" err="1" smtClean="0">
                <a:latin typeface="Balaram" pitchFamily="2" charset="0"/>
              </a:rPr>
              <a:t>apy</a:t>
            </a:r>
            <a:r>
              <a:rPr lang="en-US" dirty="0" smtClean="0">
                <a:latin typeface="Balaram" pitchFamily="2" charset="0"/>
              </a:rPr>
              <a:t> </a:t>
            </a:r>
            <a:r>
              <a:rPr lang="en-US" dirty="0" err="1" smtClean="0">
                <a:latin typeface="Balaram" pitchFamily="2" charset="0"/>
              </a:rPr>
              <a:t>acyuta-bhäva-varjitaà</a:t>
            </a:r>
            <a:endParaRPr lang="en-US" dirty="0" smtClean="0">
              <a:latin typeface="Balaram" pitchFamily="2" charset="0"/>
            </a:endParaRPr>
          </a:p>
          <a:p>
            <a:pPr algn="ctr">
              <a:buNone/>
            </a:pPr>
            <a:r>
              <a:rPr lang="en-US" dirty="0" err="1" smtClean="0">
                <a:latin typeface="Balaram" pitchFamily="2" charset="0"/>
              </a:rPr>
              <a:t>na</a:t>
            </a:r>
            <a:r>
              <a:rPr lang="en-US" dirty="0" smtClean="0">
                <a:latin typeface="Balaram" pitchFamily="2" charset="0"/>
              </a:rPr>
              <a:t> </a:t>
            </a:r>
            <a:r>
              <a:rPr lang="en-US" dirty="0" err="1" smtClean="0">
                <a:latin typeface="Balaram" pitchFamily="2" charset="0"/>
              </a:rPr>
              <a:t>çobhate</a:t>
            </a:r>
            <a:r>
              <a:rPr lang="en-US" dirty="0" smtClean="0">
                <a:latin typeface="Balaram" pitchFamily="2" charset="0"/>
              </a:rPr>
              <a:t> </a:t>
            </a:r>
            <a:r>
              <a:rPr lang="en-US" dirty="0" err="1" smtClean="0">
                <a:latin typeface="Balaram" pitchFamily="2" charset="0"/>
              </a:rPr>
              <a:t>jïänam</a:t>
            </a:r>
            <a:r>
              <a:rPr lang="en-US" dirty="0" smtClean="0">
                <a:latin typeface="Balaram" pitchFamily="2" charset="0"/>
              </a:rPr>
              <a:t> </a:t>
            </a:r>
            <a:r>
              <a:rPr lang="en-US" dirty="0" err="1" smtClean="0">
                <a:latin typeface="Balaram" pitchFamily="2" charset="0"/>
              </a:rPr>
              <a:t>alaà</a:t>
            </a:r>
            <a:r>
              <a:rPr lang="en-US" dirty="0" smtClean="0">
                <a:latin typeface="Balaram" pitchFamily="2" charset="0"/>
              </a:rPr>
              <a:t> </a:t>
            </a:r>
            <a:r>
              <a:rPr lang="en-US" dirty="0" err="1" smtClean="0">
                <a:latin typeface="Balaram" pitchFamily="2" charset="0"/>
              </a:rPr>
              <a:t>niraïjanam</a:t>
            </a:r>
            <a:endParaRPr lang="en-US" dirty="0" smtClean="0">
              <a:latin typeface="Balaram" pitchFamily="2" charset="0"/>
            </a:endParaRPr>
          </a:p>
          <a:p>
            <a:pPr algn="ctr">
              <a:buNone/>
            </a:pPr>
            <a:r>
              <a:rPr lang="en-US" dirty="0" err="1" smtClean="0">
                <a:latin typeface="Balaram" pitchFamily="2" charset="0"/>
              </a:rPr>
              <a:t>kutaù</a:t>
            </a:r>
            <a:r>
              <a:rPr lang="en-US" dirty="0" smtClean="0">
                <a:latin typeface="Balaram" pitchFamily="2" charset="0"/>
              </a:rPr>
              <a:t> </a:t>
            </a:r>
            <a:r>
              <a:rPr lang="en-US" dirty="0" err="1" smtClean="0">
                <a:latin typeface="Balaram" pitchFamily="2" charset="0"/>
              </a:rPr>
              <a:t>punaù</a:t>
            </a:r>
            <a:r>
              <a:rPr lang="en-US" dirty="0" smtClean="0">
                <a:latin typeface="Balaram" pitchFamily="2" charset="0"/>
              </a:rPr>
              <a:t> </a:t>
            </a:r>
            <a:r>
              <a:rPr lang="en-US" dirty="0" err="1" smtClean="0">
                <a:latin typeface="Balaram" pitchFamily="2" charset="0"/>
              </a:rPr>
              <a:t>çaçvad</a:t>
            </a:r>
            <a:r>
              <a:rPr lang="en-US" dirty="0" smtClean="0">
                <a:latin typeface="Balaram" pitchFamily="2" charset="0"/>
              </a:rPr>
              <a:t> </a:t>
            </a:r>
            <a:r>
              <a:rPr lang="en-US" dirty="0" err="1" smtClean="0">
                <a:latin typeface="Balaram" pitchFamily="2" charset="0"/>
              </a:rPr>
              <a:t>abhadram</a:t>
            </a:r>
            <a:r>
              <a:rPr lang="en-US" dirty="0" smtClean="0">
                <a:latin typeface="Balaram" pitchFamily="2" charset="0"/>
              </a:rPr>
              <a:t> </a:t>
            </a:r>
            <a:r>
              <a:rPr lang="en-US" dirty="0" err="1" smtClean="0">
                <a:latin typeface="Balaram" pitchFamily="2" charset="0"/>
              </a:rPr>
              <a:t>éçvare</a:t>
            </a:r>
            <a:endParaRPr lang="en-US" dirty="0" smtClean="0">
              <a:latin typeface="Balaram" pitchFamily="2" charset="0"/>
            </a:endParaRPr>
          </a:p>
          <a:p>
            <a:pPr algn="ctr">
              <a:buNone/>
            </a:pPr>
            <a:r>
              <a:rPr lang="en-US" dirty="0" err="1" smtClean="0">
                <a:latin typeface="Balaram" pitchFamily="2" charset="0"/>
              </a:rPr>
              <a:t>na</a:t>
            </a:r>
            <a:r>
              <a:rPr lang="en-US" dirty="0" smtClean="0">
                <a:latin typeface="Balaram" pitchFamily="2" charset="0"/>
              </a:rPr>
              <a:t> </a:t>
            </a:r>
            <a:r>
              <a:rPr lang="en-US" dirty="0" err="1" smtClean="0">
                <a:latin typeface="Balaram" pitchFamily="2" charset="0"/>
              </a:rPr>
              <a:t>cärpitaà</a:t>
            </a:r>
            <a:r>
              <a:rPr lang="en-US" dirty="0" smtClean="0">
                <a:latin typeface="Balaram" pitchFamily="2" charset="0"/>
              </a:rPr>
              <a:t> </a:t>
            </a:r>
            <a:r>
              <a:rPr lang="en-US" dirty="0" smtClean="0">
                <a:latin typeface="Balaram" pitchFamily="2" charset="0"/>
              </a:rPr>
              <a:t>karma </a:t>
            </a:r>
            <a:r>
              <a:rPr lang="en-US" dirty="0" err="1" smtClean="0">
                <a:latin typeface="Balaram" pitchFamily="2" charset="0"/>
              </a:rPr>
              <a:t>yad</a:t>
            </a:r>
            <a:r>
              <a:rPr lang="en-US" dirty="0" smtClean="0">
                <a:latin typeface="Balaram" pitchFamily="2" charset="0"/>
              </a:rPr>
              <a:t> </a:t>
            </a:r>
            <a:r>
              <a:rPr lang="en-US" dirty="0" err="1" smtClean="0">
                <a:latin typeface="Balaram" pitchFamily="2" charset="0"/>
              </a:rPr>
              <a:t>apy</a:t>
            </a:r>
            <a:r>
              <a:rPr lang="en-US" dirty="0" smtClean="0">
                <a:latin typeface="Balaram" pitchFamily="2" charset="0"/>
              </a:rPr>
              <a:t> </a:t>
            </a:r>
            <a:r>
              <a:rPr lang="en-US" dirty="0" err="1" smtClean="0">
                <a:latin typeface="Balaram" pitchFamily="2" charset="0"/>
              </a:rPr>
              <a:t>akäraëam</a:t>
            </a:r>
            <a:endParaRPr lang="en-US" dirty="0" smtClean="0">
              <a:latin typeface="Balaram" pitchFamily="2" charset="0"/>
            </a:endParaRPr>
          </a:p>
          <a:p>
            <a:pPr algn="ctr">
              <a:buNone/>
            </a:pPr>
            <a:endParaRPr lang="en-US" dirty="0" smtClean="0">
              <a:latin typeface="Balaram" pitchFamily="2" charset="0"/>
            </a:endParaRPr>
          </a:p>
          <a:p>
            <a:pPr algn="ctr">
              <a:buNone/>
            </a:pPr>
            <a:r>
              <a:rPr lang="en-US" dirty="0" smtClean="0">
                <a:latin typeface="Balaram" pitchFamily="2" charset="0"/>
              </a:rPr>
              <a:t>Knowledge </a:t>
            </a:r>
            <a:r>
              <a:rPr lang="en-US" dirty="0" smtClean="0">
                <a:latin typeface="Balaram" pitchFamily="2" charset="0"/>
              </a:rPr>
              <a:t>of self-realization, even though free from all material affinity, does not look well if devoid of a conception of the Infallible [God]. What, then, is the use of </a:t>
            </a:r>
            <a:r>
              <a:rPr lang="en-US" dirty="0" err="1" smtClean="0">
                <a:latin typeface="Balaram" pitchFamily="2" charset="0"/>
              </a:rPr>
              <a:t>fruitive</a:t>
            </a:r>
            <a:r>
              <a:rPr lang="en-US" dirty="0" smtClean="0">
                <a:latin typeface="Balaram" pitchFamily="2" charset="0"/>
              </a:rPr>
              <a:t> activities, which are naturally painful from the very beginning and transient by nature, if they are not utilized for the devotional service of the Lord?</a:t>
            </a:r>
            <a:endParaRPr lang="en-US" dirty="0">
              <a:latin typeface="Balaram" pitchFamily="2"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BG 2.40</a:t>
            </a:r>
            <a:endParaRPr lang="en-US" dirty="0"/>
          </a:p>
        </p:txBody>
      </p:sp>
      <p:sp>
        <p:nvSpPr>
          <p:cNvPr id="3" name="Content Placeholder 2"/>
          <p:cNvSpPr>
            <a:spLocks noGrp="1"/>
          </p:cNvSpPr>
          <p:nvPr>
            <p:ph sz="quarter" idx="1"/>
          </p:nvPr>
        </p:nvSpPr>
        <p:spPr/>
        <p:txBody>
          <a:bodyPr/>
          <a:lstStyle/>
          <a:p>
            <a:pPr algn="ctr">
              <a:buNone/>
            </a:pPr>
            <a:r>
              <a:rPr lang="en-US" dirty="0" err="1" smtClean="0">
                <a:latin typeface="Balaram" pitchFamily="2" charset="0"/>
              </a:rPr>
              <a:t>nehäbhikrama-näço</a:t>
            </a:r>
            <a:r>
              <a:rPr lang="en-US" dirty="0" smtClean="0">
                <a:latin typeface="Balaram" pitchFamily="2" charset="0"/>
              </a:rPr>
              <a:t> '</a:t>
            </a:r>
            <a:r>
              <a:rPr lang="en-US" dirty="0" err="1" smtClean="0">
                <a:latin typeface="Balaram" pitchFamily="2" charset="0"/>
              </a:rPr>
              <a:t>sti</a:t>
            </a:r>
            <a:endParaRPr lang="en-US" dirty="0" smtClean="0">
              <a:latin typeface="Balaram" pitchFamily="2" charset="0"/>
            </a:endParaRPr>
          </a:p>
          <a:p>
            <a:pPr algn="ctr">
              <a:buNone/>
            </a:pPr>
            <a:r>
              <a:rPr lang="en-US" dirty="0" err="1" smtClean="0">
                <a:latin typeface="Balaram" pitchFamily="2" charset="0"/>
              </a:rPr>
              <a:t>pratyaväyo</a:t>
            </a:r>
            <a:r>
              <a:rPr lang="en-US" dirty="0" smtClean="0">
                <a:latin typeface="Balaram" pitchFamily="2" charset="0"/>
              </a:rPr>
              <a:t> </a:t>
            </a:r>
            <a:r>
              <a:rPr lang="en-US" dirty="0" err="1" smtClean="0">
                <a:latin typeface="Balaram" pitchFamily="2" charset="0"/>
              </a:rPr>
              <a:t>na</a:t>
            </a:r>
            <a:r>
              <a:rPr lang="en-US" dirty="0" smtClean="0">
                <a:latin typeface="Balaram" pitchFamily="2" charset="0"/>
              </a:rPr>
              <a:t> </a:t>
            </a:r>
            <a:r>
              <a:rPr lang="en-US" dirty="0" err="1" smtClean="0">
                <a:latin typeface="Balaram" pitchFamily="2" charset="0"/>
              </a:rPr>
              <a:t>vidyate</a:t>
            </a:r>
            <a:endParaRPr lang="en-US" dirty="0" smtClean="0">
              <a:latin typeface="Balaram" pitchFamily="2" charset="0"/>
            </a:endParaRPr>
          </a:p>
          <a:p>
            <a:pPr algn="ctr">
              <a:buNone/>
            </a:pPr>
            <a:r>
              <a:rPr lang="en-US" dirty="0" err="1" smtClean="0">
                <a:latin typeface="Balaram" pitchFamily="2" charset="0"/>
              </a:rPr>
              <a:t>sv-alpam</a:t>
            </a:r>
            <a:r>
              <a:rPr lang="en-US" dirty="0" smtClean="0">
                <a:latin typeface="Balaram" pitchFamily="2" charset="0"/>
              </a:rPr>
              <a:t> </a:t>
            </a:r>
            <a:r>
              <a:rPr lang="en-US" dirty="0" err="1" smtClean="0">
                <a:latin typeface="Balaram" pitchFamily="2" charset="0"/>
              </a:rPr>
              <a:t>apy</a:t>
            </a:r>
            <a:r>
              <a:rPr lang="en-US" dirty="0" smtClean="0">
                <a:latin typeface="Balaram" pitchFamily="2" charset="0"/>
              </a:rPr>
              <a:t> </a:t>
            </a:r>
            <a:r>
              <a:rPr lang="en-US" dirty="0" err="1" smtClean="0">
                <a:latin typeface="Balaram" pitchFamily="2" charset="0"/>
              </a:rPr>
              <a:t>asya</a:t>
            </a:r>
            <a:r>
              <a:rPr lang="en-US" dirty="0" smtClean="0">
                <a:latin typeface="Balaram" pitchFamily="2" charset="0"/>
              </a:rPr>
              <a:t> </a:t>
            </a:r>
            <a:r>
              <a:rPr lang="en-US" dirty="0" err="1" smtClean="0">
                <a:latin typeface="Balaram" pitchFamily="2" charset="0"/>
              </a:rPr>
              <a:t>dharmasya</a:t>
            </a:r>
            <a:endParaRPr lang="en-US" dirty="0" smtClean="0">
              <a:latin typeface="Balaram" pitchFamily="2" charset="0"/>
            </a:endParaRPr>
          </a:p>
          <a:p>
            <a:pPr algn="ctr">
              <a:buNone/>
            </a:pPr>
            <a:r>
              <a:rPr lang="en-US" dirty="0" err="1" smtClean="0">
                <a:latin typeface="Balaram" pitchFamily="2" charset="0"/>
              </a:rPr>
              <a:t>träyate</a:t>
            </a:r>
            <a:r>
              <a:rPr lang="en-US" dirty="0" smtClean="0">
                <a:latin typeface="Balaram" pitchFamily="2" charset="0"/>
              </a:rPr>
              <a:t> </a:t>
            </a:r>
            <a:r>
              <a:rPr lang="en-US" dirty="0" err="1" smtClean="0">
                <a:latin typeface="Balaram" pitchFamily="2" charset="0"/>
              </a:rPr>
              <a:t>mahato</a:t>
            </a:r>
            <a:r>
              <a:rPr lang="en-US" dirty="0" smtClean="0">
                <a:latin typeface="Balaram" pitchFamily="2" charset="0"/>
              </a:rPr>
              <a:t> </a:t>
            </a:r>
            <a:r>
              <a:rPr lang="en-US" dirty="0" err="1" smtClean="0">
                <a:latin typeface="Balaram" pitchFamily="2" charset="0"/>
              </a:rPr>
              <a:t>bhayät</a:t>
            </a:r>
            <a:endParaRPr lang="en-US" dirty="0" smtClean="0">
              <a:latin typeface="Balaram" pitchFamily="2" charset="0"/>
            </a:endParaRPr>
          </a:p>
          <a:p>
            <a:pPr algn="ctr">
              <a:buNone/>
            </a:pPr>
            <a:endParaRPr lang="en-US" dirty="0" smtClean="0">
              <a:latin typeface="Balaram" pitchFamily="2" charset="0"/>
            </a:endParaRPr>
          </a:p>
          <a:p>
            <a:pPr algn="ctr">
              <a:buNone/>
            </a:pPr>
            <a:r>
              <a:rPr lang="en-US" dirty="0" smtClean="0">
                <a:latin typeface="Balaram" pitchFamily="2" charset="0"/>
              </a:rPr>
              <a:t>In this endeavor there is no loss or diminution, and a little advancement on this path can protect one from the most dangerous type of fear.</a:t>
            </a:r>
          </a:p>
          <a:p>
            <a:pPr algn="ctr">
              <a:buNone/>
            </a:pPr>
            <a:endParaRPr lang="en-US" dirty="0">
              <a:latin typeface="Balaram" pitchFamily="2"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Text 1.5.18</a:t>
            </a:r>
            <a:endParaRPr lang="en-US" dirty="0"/>
          </a:p>
        </p:txBody>
      </p:sp>
      <p:sp>
        <p:nvSpPr>
          <p:cNvPr id="3" name="Content Placeholder 2"/>
          <p:cNvSpPr>
            <a:spLocks noGrp="1"/>
          </p:cNvSpPr>
          <p:nvPr>
            <p:ph sz="quarter" idx="1"/>
          </p:nvPr>
        </p:nvSpPr>
        <p:spPr/>
        <p:txBody>
          <a:bodyPr>
            <a:normAutofit fontScale="85000" lnSpcReduction="20000"/>
          </a:bodyPr>
          <a:lstStyle/>
          <a:p>
            <a:pPr algn="ctr">
              <a:buNone/>
            </a:pPr>
            <a:r>
              <a:rPr lang="en-US" dirty="0" err="1" smtClean="0">
                <a:latin typeface="Balaram" pitchFamily="2" charset="0"/>
              </a:rPr>
              <a:t>tasyaiva</a:t>
            </a:r>
            <a:r>
              <a:rPr lang="en-US" dirty="0" smtClean="0">
                <a:latin typeface="Balaram" pitchFamily="2" charset="0"/>
              </a:rPr>
              <a:t> </a:t>
            </a:r>
            <a:r>
              <a:rPr lang="en-US" dirty="0" err="1" smtClean="0">
                <a:latin typeface="Balaram" pitchFamily="2" charset="0"/>
              </a:rPr>
              <a:t>hetoù</a:t>
            </a:r>
            <a:r>
              <a:rPr lang="en-US" dirty="0" smtClean="0">
                <a:latin typeface="Balaram" pitchFamily="2" charset="0"/>
              </a:rPr>
              <a:t> </a:t>
            </a:r>
            <a:r>
              <a:rPr lang="en-US" dirty="0" err="1" smtClean="0">
                <a:latin typeface="Balaram" pitchFamily="2" charset="0"/>
              </a:rPr>
              <a:t>prayateta</a:t>
            </a:r>
            <a:r>
              <a:rPr lang="en-US" dirty="0" smtClean="0">
                <a:latin typeface="Balaram" pitchFamily="2" charset="0"/>
              </a:rPr>
              <a:t> </a:t>
            </a:r>
            <a:r>
              <a:rPr lang="en-US" dirty="0" err="1" smtClean="0">
                <a:latin typeface="Balaram" pitchFamily="2" charset="0"/>
              </a:rPr>
              <a:t>kovido</a:t>
            </a:r>
            <a:endParaRPr lang="en-US" dirty="0" smtClean="0">
              <a:latin typeface="Balaram" pitchFamily="2" charset="0"/>
            </a:endParaRPr>
          </a:p>
          <a:p>
            <a:pPr algn="ctr">
              <a:buNone/>
            </a:pPr>
            <a:r>
              <a:rPr lang="en-US" dirty="0" err="1" smtClean="0">
                <a:latin typeface="Balaram" pitchFamily="2" charset="0"/>
              </a:rPr>
              <a:t>na</a:t>
            </a:r>
            <a:r>
              <a:rPr lang="en-US" dirty="0" smtClean="0">
                <a:latin typeface="Balaram" pitchFamily="2" charset="0"/>
              </a:rPr>
              <a:t> </a:t>
            </a:r>
            <a:r>
              <a:rPr lang="en-US" dirty="0" err="1" smtClean="0">
                <a:latin typeface="Balaram" pitchFamily="2" charset="0"/>
              </a:rPr>
              <a:t>labhyate</a:t>
            </a:r>
            <a:r>
              <a:rPr lang="en-US" dirty="0" smtClean="0">
                <a:latin typeface="Balaram" pitchFamily="2" charset="0"/>
              </a:rPr>
              <a:t> </a:t>
            </a:r>
            <a:r>
              <a:rPr lang="en-US" dirty="0" err="1" smtClean="0">
                <a:latin typeface="Balaram" pitchFamily="2" charset="0"/>
              </a:rPr>
              <a:t>yad</a:t>
            </a:r>
            <a:r>
              <a:rPr lang="en-US" dirty="0" smtClean="0">
                <a:latin typeface="Balaram" pitchFamily="2" charset="0"/>
              </a:rPr>
              <a:t> </a:t>
            </a:r>
            <a:r>
              <a:rPr lang="en-US" dirty="0" err="1" smtClean="0">
                <a:latin typeface="Balaram" pitchFamily="2" charset="0"/>
              </a:rPr>
              <a:t>bhramatäm</a:t>
            </a:r>
            <a:r>
              <a:rPr lang="en-US" dirty="0" smtClean="0">
                <a:latin typeface="Balaram" pitchFamily="2" charset="0"/>
              </a:rPr>
              <a:t> </a:t>
            </a:r>
            <a:r>
              <a:rPr lang="en-US" dirty="0" err="1" smtClean="0">
                <a:latin typeface="Balaram" pitchFamily="2" charset="0"/>
              </a:rPr>
              <a:t>upary</a:t>
            </a:r>
            <a:r>
              <a:rPr lang="en-US" dirty="0" smtClean="0">
                <a:latin typeface="Balaram" pitchFamily="2" charset="0"/>
              </a:rPr>
              <a:t> </a:t>
            </a:r>
            <a:r>
              <a:rPr lang="en-US" dirty="0" err="1" smtClean="0">
                <a:latin typeface="Balaram" pitchFamily="2" charset="0"/>
              </a:rPr>
              <a:t>adhaù</a:t>
            </a:r>
            <a:endParaRPr lang="en-US" dirty="0" smtClean="0">
              <a:latin typeface="Balaram" pitchFamily="2" charset="0"/>
            </a:endParaRPr>
          </a:p>
          <a:p>
            <a:pPr algn="ctr">
              <a:buNone/>
            </a:pPr>
            <a:r>
              <a:rPr lang="en-US" dirty="0" err="1" smtClean="0">
                <a:latin typeface="Balaram" pitchFamily="2" charset="0"/>
              </a:rPr>
              <a:t>tal</a:t>
            </a:r>
            <a:r>
              <a:rPr lang="en-US" dirty="0" smtClean="0">
                <a:latin typeface="Balaram" pitchFamily="2" charset="0"/>
              </a:rPr>
              <a:t> </a:t>
            </a:r>
            <a:r>
              <a:rPr lang="en-US" dirty="0" err="1" smtClean="0">
                <a:latin typeface="Balaram" pitchFamily="2" charset="0"/>
              </a:rPr>
              <a:t>labhyate</a:t>
            </a:r>
            <a:r>
              <a:rPr lang="en-US" dirty="0" smtClean="0">
                <a:latin typeface="Balaram" pitchFamily="2" charset="0"/>
              </a:rPr>
              <a:t> </a:t>
            </a:r>
            <a:r>
              <a:rPr lang="en-US" dirty="0" err="1" smtClean="0">
                <a:latin typeface="Balaram" pitchFamily="2" charset="0"/>
              </a:rPr>
              <a:t>duùkhavad</a:t>
            </a:r>
            <a:r>
              <a:rPr lang="en-US" dirty="0" smtClean="0">
                <a:latin typeface="Balaram" pitchFamily="2" charset="0"/>
              </a:rPr>
              <a:t> </a:t>
            </a:r>
            <a:r>
              <a:rPr lang="en-US" dirty="0" err="1" smtClean="0">
                <a:latin typeface="Balaram" pitchFamily="2" charset="0"/>
              </a:rPr>
              <a:t>anyataù</a:t>
            </a:r>
            <a:r>
              <a:rPr lang="en-US" dirty="0" smtClean="0">
                <a:latin typeface="Balaram" pitchFamily="2" charset="0"/>
              </a:rPr>
              <a:t> </a:t>
            </a:r>
            <a:r>
              <a:rPr lang="en-US" dirty="0" err="1" smtClean="0">
                <a:latin typeface="Balaram" pitchFamily="2" charset="0"/>
              </a:rPr>
              <a:t>sukhaà</a:t>
            </a:r>
            <a:endParaRPr lang="en-US" dirty="0" smtClean="0">
              <a:latin typeface="Balaram" pitchFamily="2" charset="0"/>
            </a:endParaRPr>
          </a:p>
          <a:p>
            <a:pPr algn="ctr">
              <a:buNone/>
            </a:pPr>
            <a:r>
              <a:rPr lang="en-US" dirty="0" err="1" smtClean="0">
                <a:latin typeface="Balaram" pitchFamily="2" charset="0"/>
              </a:rPr>
              <a:t>kälena</a:t>
            </a:r>
            <a:r>
              <a:rPr lang="en-US" dirty="0" smtClean="0">
                <a:latin typeface="Balaram" pitchFamily="2" charset="0"/>
              </a:rPr>
              <a:t> </a:t>
            </a:r>
            <a:r>
              <a:rPr lang="en-US" dirty="0" err="1" smtClean="0">
                <a:latin typeface="Balaram" pitchFamily="2" charset="0"/>
              </a:rPr>
              <a:t>sarvatra</a:t>
            </a:r>
            <a:r>
              <a:rPr lang="en-US" dirty="0" smtClean="0">
                <a:latin typeface="Balaram" pitchFamily="2" charset="0"/>
              </a:rPr>
              <a:t> </a:t>
            </a:r>
            <a:r>
              <a:rPr lang="en-US" dirty="0" err="1" smtClean="0">
                <a:latin typeface="Balaram" pitchFamily="2" charset="0"/>
              </a:rPr>
              <a:t>gabhéra-raàhasä</a:t>
            </a:r>
            <a:endParaRPr lang="en-US" dirty="0" smtClean="0">
              <a:latin typeface="Balaram" pitchFamily="2" charset="0"/>
            </a:endParaRPr>
          </a:p>
          <a:p>
            <a:pPr algn="ctr">
              <a:buNone/>
            </a:pPr>
            <a:r>
              <a:rPr lang="en-US" dirty="0" smtClean="0">
                <a:latin typeface="Balaram" pitchFamily="2" charset="0"/>
              </a:rPr>
              <a:t>Persons who are actually intelligent and philosophically inclined should endeavor only for that purposeful end which is not obtainable even by wandering from the topmost planet [</a:t>
            </a:r>
            <a:r>
              <a:rPr lang="en-US" dirty="0" err="1" smtClean="0">
                <a:latin typeface="Balaram" pitchFamily="2" charset="0"/>
              </a:rPr>
              <a:t>Brahmaloka</a:t>
            </a:r>
            <a:r>
              <a:rPr lang="en-US" dirty="0" smtClean="0">
                <a:latin typeface="Balaram" pitchFamily="2" charset="0"/>
              </a:rPr>
              <a:t>] down to the lowest planet [</a:t>
            </a:r>
            <a:r>
              <a:rPr lang="en-US" dirty="0" err="1" smtClean="0">
                <a:latin typeface="Balaram" pitchFamily="2" charset="0"/>
              </a:rPr>
              <a:t>Pätäla</a:t>
            </a:r>
            <a:r>
              <a:rPr lang="en-US" dirty="0" smtClean="0">
                <a:latin typeface="Balaram" pitchFamily="2" charset="0"/>
              </a:rPr>
              <a:t>]. As far as happiness derived from sense enjoyment is concerned, it can be obtained automatically in course of time, just as in course of time we obtain miseries even though we do not desire them.</a:t>
            </a:r>
            <a:endParaRPr lang="en-US" dirty="0">
              <a:latin typeface="Balaram" pitchFamily="2"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Text 1.5.18</a:t>
            </a:r>
            <a:endParaRPr lang="en-US" dirty="0"/>
          </a:p>
        </p:txBody>
      </p:sp>
      <p:sp>
        <p:nvSpPr>
          <p:cNvPr id="3" name="Content Placeholder 2"/>
          <p:cNvSpPr>
            <a:spLocks noGrp="1"/>
          </p:cNvSpPr>
          <p:nvPr>
            <p:ph sz="quarter" idx="1"/>
          </p:nvPr>
        </p:nvSpPr>
        <p:spPr/>
        <p:txBody>
          <a:bodyPr/>
          <a:lstStyle/>
          <a:p>
            <a:r>
              <a:rPr lang="en-US" dirty="0" smtClean="0">
                <a:latin typeface="Balaram" pitchFamily="2" charset="0"/>
              </a:rPr>
              <a:t>Various programs for sense </a:t>
            </a:r>
            <a:r>
              <a:rPr lang="en-US" dirty="0" smtClean="0">
                <a:latin typeface="Balaram" pitchFamily="2" charset="0"/>
              </a:rPr>
              <a:t>enjoyment</a:t>
            </a:r>
          </a:p>
          <a:p>
            <a:r>
              <a:rPr lang="en-US" dirty="0" smtClean="0">
                <a:latin typeface="Balaram" pitchFamily="2" charset="0"/>
              </a:rPr>
              <a:t>Why work for Material happiness?</a:t>
            </a:r>
          </a:p>
          <a:p>
            <a:r>
              <a:rPr lang="en-US" dirty="0" smtClean="0">
                <a:latin typeface="Balaram" pitchFamily="2" charset="0"/>
              </a:rPr>
              <a:t>It is already settled </a:t>
            </a:r>
            <a:r>
              <a:rPr lang="en-US" dirty="0" smtClean="0">
                <a:latin typeface="Balaram" pitchFamily="2" charset="0"/>
              </a:rPr>
              <a:t>up - </a:t>
            </a:r>
            <a:r>
              <a:rPr lang="en-US" dirty="0" err="1" smtClean="0">
                <a:latin typeface="Balaram" pitchFamily="2" charset="0"/>
              </a:rPr>
              <a:t>daivena</a:t>
            </a:r>
            <a:r>
              <a:rPr lang="en-US" dirty="0" smtClean="0">
                <a:latin typeface="Balaram" pitchFamily="2" charset="0"/>
              </a:rPr>
              <a:t>, </a:t>
            </a:r>
            <a:r>
              <a:rPr lang="en-US" dirty="0" err="1" smtClean="0">
                <a:latin typeface="Balaram" pitchFamily="2" charset="0"/>
              </a:rPr>
              <a:t>daiva-netreëa</a:t>
            </a:r>
            <a:r>
              <a:rPr lang="en-US" dirty="0" smtClean="0">
                <a:latin typeface="Balaram" pitchFamily="2" charset="0"/>
              </a:rPr>
              <a:t>, </a:t>
            </a:r>
            <a:r>
              <a:rPr lang="en-US" dirty="0" err="1" smtClean="0">
                <a:latin typeface="Balaram" pitchFamily="2" charset="0"/>
              </a:rPr>
              <a:t>karmaëä</a:t>
            </a:r>
            <a:r>
              <a:rPr lang="en-US" dirty="0" smtClean="0">
                <a:latin typeface="Balaram" pitchFamily="2" charset="0"/>
              </a:rPr>
              <a:t>. </a:t>
            </a:r>
            <a:endParaRPr lang="en-US" dirty="0" smtClean="0">
              <a:latin typeface="Balaram" pitchFamily="2" charset="0"/>
            </a:endParaRPr>
          </a:p>
          <a:p>
            <a:r>
              <a:rPr lang="en-US" dirty="0" err="1" smtClean="0">
                <a:latin typeface="Balaram" pitchFamily="2" charset="0"/>
              </a:rPr>
              <a:t>duùkhälayam</a:t>
            </a:r>
            <a:r>
              <a:rPr lang="en-US" dirty="0" smtClean="0">
                <a:latin typeface="Balaram" pitchFamily="2" charset="0"/>
              </a:rPr>
              <a:t> </a:t>
            </a:r>
            <a:r>
              <a:rPr lang="en-US" dirty="0" err="1" smtClean="0">
                <a:latin typeface="Balaram" pitchFamily="2" charset="0"/>
              </a:rPr>
              <a:t>açäçvatam</a:t>
            </a:r>
            <a:r>
              <a:rPr lang="en-US" dirty="0" smtClean="0">
                <a:latin typeface="Balaram" pitchFamily="2" charset="0"/>
              </a:rPr>
              <a:t>: [Bg. 8.15] </a:t>
            </a:r>
            <a:endParaRPr lang="en-US" dirty="0" smtClean="0">
              <a:latin typeface="Balaram" pitchFamily="2" charset="0"/>
            </a:endParaRPr>
          </a:p>
          <a:p>
            <a:r>
              <a:rPr lang="en-US" dirty="0" smtClean="0">
                <a:latin typeface="Balaram" pitchFamily="2" charset="0"/>
              </a:rPr>
              <a:t>Intelligent should endeavor for what is eternal</a:t>
            </a:r>
          </a:p>
          <a:p>
            <a:r>
              <a:rPr lang="en-US" dirty="0" err="1" smtClean="0">
                <a:latin typeface="Balaram" pitchFamily="2" charset="0"/>
              </a:rPr>
              <a:t>Caitanya-caritämåta</a:t>
            </a:r>
            <a:r>
              <a:rPr lang="en-US" dirty="0" smtClean="0">
                <a:latin typeface="Balaram" pitchFamily="2" charset="0"/>
              </a:rPr>
              <a:t> </a:t>
            </a:r>
            <a:r>
              <a:rPr lang="en-US" dirty="0" smtClean="0">
                <a:latin typeface="Balaram" pitchFamily="2" charset="0"/>
              </a:rPr>
              <a:t>also says that </a:t>
            </a:r>
            <a:r>
              <a:rPr lang="en-US" dirty="0" err="1" smtClean="0">
                <a:latin typeface="Balaram" pitchFamily="2" charset="0"/>
              </a:rPr>
              <a:t>dvaite</a:t>
            </a:r>
            <a:r>
              <a:rPr lang="en-US" dirty="0" smtClean="0">
                <a:latin typeface="Balaram" pitchFamily="2" charset="0"/>
              </a:rPr>
              <a:t> </a:t>
            </a:r>
            <a:r>
              <a:rPr lang="en-US" dirty="0" err="1" smtClean="0">
                <a:latin typeface="Balaram" pitchFamily="2" charset="0"/>
              </a:rPr>
              <a:t>bhadräbhadra</a:t>
            </a:r>
            <a:r>
              <a:rPr lang="en-US" dirty="0" smtClean="0">
                <a:latin typeface="Balaram" pitchFamily="2" charset="0"/>
              </a:rPr>
              <a:t> </a:t>
            </a:r>
            <a:r>
              <a:rPr lang="en-US" dirty="0" err="1" smtClean="0">
                <a:latin typeface="Balaram" pitchFamily="2" charset="0"/>
              </a:rPr>
              <a:t>sakali</a:t>
            </a:r>
            <a:r>
              <a:rPr lang="en-US" dirty="0" smtClean="0">
                <a:latin typeface="Balaram" pitchFamily="2" charset="0"/>
              </a:rPr>
              <a:t> </a:t>
            </a:r>
            <a:r>
              <a:rPr lang="en-US" dirty="0" err="1" smtClean="0">
                <a:latin typeface="Balaram" pitchFamily="2" charset="0"/>
              </a:rPr>
              <a:t>samäna</a:t>
            </a:r>
            <a:endParaRPr lang="en-US" dirty="0" smtClean="0">
              <a:latin typeface="Balaram" pitchFamily="2" charset="0"/>
            </a:endParaRPr>
          </a:p>
          <a:p>
            <a:endParaRPr lang="en-US" dirty="0" smtClean="0">
              <a:latin typeface="Balaram" pitchFamily="2" charset="0"/>
            </a:endParaRPr>
          </a:p>
          <a:p>
            <a:endParaRPr lang="en-US" dirty="0">
              <a:latin typeface="Balaram" pitchFamily="2"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Srila</a:t>
            </a:r>
            <a:r>
              <a:rPr lang="en-US" dirty="0" smtClean="0"/>
              <a:t> </a:t>
            </a:r>
            <a:r>
              <a:rPr lang="en-US" dirty="0" err="1" smtClean="0"/>
              <a:t>Prabhupada</a:t>
            </a:r>
            <a:r>
              <a:rPr lang="en-US" dirty="0" smtClean="0"/>
              <a:t> lecture</a:t>
            </a:r>
            <a:endParaRPr lang="en-US" dirty="0"/>
          </a:p>
        </p:txBody>
      </p:sp>
      <p:sp>
        <p:nvSpPr>
          <p:cNvPr id="3" name="Content Placeholder 2"/>
          <p:cNvSpPr>
            <a:spLocks noGrp="1"/>
          </p:cNvSpPr>
          <p:nvPr>
            <p:ph sz="quarter" idx="1"/>
          </p:nvPr>
        </p:nvSpPr>
        <p:spPr/>
        <p:txBody>
          <a:bodyPr/>
          <a:lstStyle/>
          <a:p>
            <a:pPr>
              <a:buNone/>
            </a:pPr>
            <a:r>
              <a:rPr lang="en-US" dirty="0" smtClean="0">
                <a:latin typeface="Balaram" pitchFamily="2" charset="0"/>
              </a:rPr>
              <a:t>"Don't bother yourself to make yourself happy by working day and night without trying for </a:t>
            </a:r>
            <a:r>
              <a:rPr lang="en-US" dirty="0" err="1" smtClean="0">
                <a:latin typeface="Balaram" pitchFamily="2" charset="0"/>
              </a:rPr>
              <a:t>Kåñëa</a:t>
            </a:r>
            <a:r>
              <a:rPr lang="en-US" dirty="0" smtClean="0">
                <a:latin typeface="Balaram" pitchFamily="2" charset="0"/>
              </a:rPr>
              <a:t> consciousness. This is simply waste of time." There is no question of happiness in this material world. If you actually want to be happy, </a:t>
            </a:r>
            <a:r>
              <a:rPr lang="en-US" dirty="0" err="1" smtClean="0">
                <a:latin typeface="Balaram" pitchFamily="2" charset="0"/>
              </a:rPr>
              <a:t>änandamayo</a:t>
            </a:r>
            <a:r>
              <a:rPr lang="en-US" dirty="0" smtClean="0">
                <a:latin typeface="Balaram" pitchFamily="2" charset="0"/>
              </a:rPr>
              <a:t> '</a:t>
            </a:r>
            <a:r>
              <a:rPr lang="en-US" dirty="0" err="1" smtClean="0">
                <a:latin typeface="Balaram" pitchFamily="2" charset="0"/>
              </a:rPr>
              <a:t>bhyäsät</a:t>
            </a:r>
            <a:r>
              <a:rPr lang="en-US" dirty="0" smtClean="0">
                <a:latin typeface="Balaram" pitchFamily="2" charset="0"/>
              </a:rPr>
              <a:t> (</a:t>
            </a:r>
            <a:r>
              <a:rPr lang="en-US" dirty="0" err="1" smtClean="0">
                <a:latin typeface="Balaram" pitchFamily="2" charset="0"/>
              </a:rPr>
              <a:t>Vedänta-sütra</a:t>
            </a:r>
            <a:r>
              <a:rPr lang="en-US" dirty="0" smtClean="0">
                <a:latin typeface="Balaram" pitchFamily="2" charset="0"/>
              </a:rPr>
              <a:t> 1.1.12), if you want to be placed in real happiness, that is </a:t>
            </a:r>
            <a:r>
              <a:rPr lang="en-US" dirty="0" err="1" smtClean="0">
                <a:latin typeface="Balaram" pitchFamily="2" charset="0"/>
              </a:rPr>
              <a:t>Kåñëa</a:t>
            </a:r>
            <a:r>
              <a:rPr lang="en-US" dirty="0" smtClean="0">
                <a:latin typeface="Balaram" pitchFamily="2" charset="0"/>
              </a:rPr>
              <a:t> consciousness. </a:t>
            </a:r>
            <a:r>
              <a:rPr lang="en-US" dirty="0" err="1" smtClean="0">
                <a:latin typeface="Balaram" pitchFamily="2" charset="0"/>
              </a:rPr>
              <a:t>Tasyaiva</a:t>
            </a:r>
            <a:r>
              <a:rPr lang="en-US" dirty="0" smtClean="0">
                <a:latin typeface="Balaram" pitchFamily="2" charset="0"/>
              </a:rPr>
              <a:t> </a:t>
            </a:r>
            <a:r>
              <a:rPr lang="en-US" dirty="0" err="1" smtClean="0">
                <a:latin typeface="Balaram" pitchFamily="2" charset="0"/>
              </a:rPr>
              <a:t>hetoù</a:t>
            </a:r>
            <a:r>
              <a:rPr lang="en-US" dirty="0" smtClean="0">
                <a:latin typeface="Balaram" pitchFamily="2" charset="0"/>
              </a:rPr>
              <a:t> </a:t>
            </a:r>
            <a:r>
              <a:rPr lang="en-US" dirty="0" err="1" smtClean="0">
                <a:latin typeface="Balaram" pitchFamily="2" charset="0"/>
              </a:rPr>
              <a:t>prayateta</a:t>
            </a:r>
            <a:r>
              <a:rPr lang="en-US" dirty="0" smtClean="0">
                <a:latin typeface="Balaram" pitchFamily="2" charset="0"/>
              </a:rPr>
              <a:t> </a:t>
            </a:r>
            <a:r>
              <a:rPr lang="en-US" dirty="0" err="1" smtClean="0">
                <a:latin typeface="Balaram" pitchFamily="2" charset="0"/>
              </a:rPr>
              <a:t>kovido</a:t>
            </a:r>
            <a:r>
              <a:rPr lang="en-US" dirty="0" smtClean="0">
                <a:latin typeface="Balaram" pitchFamily="2" charset="0"/>
              </a:rPr>
              <a:t> </a:t>
            </a:r>
            <a:r>
              <a:rPr lang="en-US" dirty="0" err="1" smtClean="0">
                <a:latin typeface="Balaram" pitchFamily="2" charset="0"/>
              </a:rPr>
              <a:t>na</a:t>
            </a:r>
            <a:r>
              <a:rPr lang="en-US" dirty="0" smtClean="0">
                <a:latin typeface="Balaram" pitchFamily="2" charset="0"/>
              </a:rPr>
              <a:t> </a:t>
            </a:r>
            <a:r>
              <a:rPr lang="en-US" dirty="0" err="1" smtClean="0">
                <a:latin typeface="Balaram" pitchFamily="2" charset="0"/>
              </a:rPr>
              <a:t>labhyate</a:t>
            </a:r>
            <a:r>
              <a:rPr lang="en-US" dirty="0" smtClean="0">
                <a:latin typeface="Balaram" pitchFamily="2" charset="0"/>
              </a:rPr>
              <a:t> [SB 1.5.18].</a:t>
            </a:r>
          </a:p>
          <a:p>
            <a:pPr>
              <a:buNone/>
            </a:pPr>
            <a:endParaRPr lang="en-US" dirty="0">
              <a:latin typeface="Balaram" pitchFamily="2"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1.5.19</a:t>
            </a:r>
            <a:endParaRPr lang="en-US" dirty="0"/>
          </a:p>
        </p:txBody>
      </p:sp>
      <p:sp>
        <p:nvSpPr>
          <p:cNvPr id="3" name="Content Placeholder 2"/>
          <p:cNvSpPr>
            <a:spLocks noGrp="1"/>
          </p:cNvSpPr>
          <p:nvPr>
            <p:ph sz="quarter" idx="1"/>
          </p:nvPr>
        </p:nvSpPr>
        <p:spPr/>
        <p:txBody>
          <a:bodyPr>
            <a:normAutofit fontScale="92500" lnSpcReduction="20000"/>
          </a:bodyPr>
          <a:lstStyle/>
          <a:p>
            <a:pPr algn="ctr">
              <a:buNone/>
            </a:pPr>
            <a:r>
              <a:rPr lang="en-US" dirty="0" err="1" smtClean="0">
                <a:latin typeface="Balaram" pitchFamily="2" charset="0"/>
              </a:rPr>
              <a:t>na</a:t>
            </a:r>
            <a:r>
              <a:rPr lang="en-US" dirty="0" smtClean="0">
                <a:latin typeface="Balaram" pitchFamily="2" charset="0"/>
              </a:rPr>
              <a:t> </a:t>
            </a:r>
            <a:r>
              <a:rPr lang="en-US" dirty="0" err="1" smtClean="0">
                <a:latin typeface="Balaram" pitchFamily="2" charset="0"/>
              </a:rPr>
              <a:t>vai</a:t>
            </a:r>
            <a:r>
              <a:rPr lang="en-US" dirty="0" smtClean="0">
                <a:latin typeface="Balaram" pitchFamily="2" charset="0"/>
              </a:rPr>
              <a:t> </a:t>
            </a:r>
            <a:r>
              <a:rPr lang="en-US" dirty="0" err="1" smtClean="0">
                <a:latin typeface="Balaram" pitchFamily="2" charset="0"/>
              </a:rPr>
              <a:t>jano</a:t>
            </a:r>
            <a:r>
              <a:rPr lang="en-US" dirty="0" smtClean="0">
                <a:latin typeface="Balaram" pitchFamily="2" charset="0"/>
              </a:rPr>
              <a:t> </a:t>
            </a:r>
            <a:r>
              <a:rPr lang="en-US" dirty="0" err="1" smtClean="0">
                <a:latin typeface="Balaram" pitchFamily="2" charset="0"/>
              </a:rPr>
              <a:t>jätu</a:t>
            </a:r>
            <a:r>
              <a:rPr lang="en-US" dirty="0" smtClean="0">
                <a:latin typeface="Balaram" pitchFamily="2" charset="0"/>
              </a:rPr>
              <a:t> </a:t>
            </a:r>
            <a:r>
              <a:rPr lang="en-US" dirty="0" err="1" smtClean="0">
                <a:latin typeface="Balaram" pitchFamily="2" charset="0"/>
              </a:rPr>
              <a:t>kathaïcanävrajen</a:t>
            </a:r>
            <a:endParaRPr lang="en-US" dirty="0" smtClean="0">
              <a:latin typeface="Balaram" pitchFamily="2" charset="0"/>
            </a:endParaRPr>
          </a:p>
          <a:p>
            <a:pPr algn="ctr">
              <a:buNone/>
            </a:pPr>
            <a:r>
              <a:rPr lang="en-US" dirty="0" err="1" smtClean="0">
                <a:latin typeface="Balaram" pitchFamily="2" charset="0"/>
              </a:rPr>
              <a:t>mukunda-sevy</a:t>
            </a:r>
            <a:r>
              <a:rPr lang="en-US" dirty="0" smtClean="0">
                <a:latin typeface="Balaram" pitchFamily="2" charset="0"/>
              </a:rPr>
              <a:t> </a:t>
            </a:r>
            <a:r>
              <a:rPr lang="en-US" dirty="0" err="1" smtClean="0">
                <a:latin typeface="Balaram" pitchFamily="2" charset="0"/>
              </a:rPr>
              <a:t>anyavad</a:t>
            </a:r>
            <a:r>
              <a:rPr lang="en-US" dirty="0" smtClean="0">
                <a:latin typeface="Balaram" pitchFamily="2" charset="0"/>
              </a:rPr>
              <a:t> </a:t>
            </a:r>
            <a:r>
              <a:rPr lang="en-US" dirty="0" err="1" smtClean="0">
                <a:latin typeface="Balaram" pitchFamily="2" charset="0"/>
              </a:rPr>
              <a:t>aìga</a:t>
            </a:r>
            <a:r>
              <a:rPr lang="en-US" dirty="0" smtClean="0">
                <a:latin typeface="Balaram" pitchFamily="2" charset="0"/>
              </a:rPr>
              <a:t> </a:t>
            </a:r>
            <a:r>
              <a:rPr lang="en-US" dirty="0" err="1" smtClean="0">
                <a:latin typeface="Balaram" pitchFamily="2" charset="0"/>
              </a:rPr>
              <a:t>saàsåtim</a:t>
            </a:r>
            <a:endParaRPr lang="en-US" dirty="0" smtClean="0">
              <a:latin typeface="Balaram" pitchFamily="2" charset="0"/>
            </a:endParaRPr>
          </a:p>
          <a:p>
            <a:pPr algn="ctr">
              <a:buNone/>
            </a:pPr>
            <a:r>
              <a:rPr lang="en-US" dirty="0" err="1" smtClean="0">
                <a:latin typeface="Balaram" pitchFamily="2" charset="0"/>
              </a:rPr>
              <a:t>smaran</a:t>
            </a:r>
            <a:r>
              <a:rPr lang="en-US" dirty="0" smtClean="0">
                <a:latin typeface="Balaram" pitchFamily="2" charset="0"/>
              </a:rPr>
              <a:t> </a:t>
            </a:r>
            <a:r>
              <a:rPr lang="en-US" dirty="0" err="1" smtClean="0">
                <a:latin typeface="Balaram" pitchFamily="2" charset="0"/>
              </a:rPr>
              <a:t>mukundäìghry-upagühanaà</a:t>
            </a:r>
            <a:r>
              <a:rPr lang="en-US" dirty="0" smtClean="0">
                <a:latin typeface="Balaram" pitchFamily="2" charset="0"/>
              </a:rPr>
              <a:t> </a:t>
            </a:r>
            <a:r>
              <a:rPr lang="en-US" dirty="0" err="1" smtClean="0">
                <a:latin typeface="Balaram" pitchFamily="2" charset="0"/>
              </a:rPr>
              <a:t>punar</a:t>
            </a:r>
            <a:endParaRPr lang="en-US" dirty="0" smtClean="0">
              <a:latin typeface="Balaram" pitchFamily="2" charset="0"/>
            </a:endParaRPr>
          </a:p>
          <a:p>
            <a:pPr algn="ctr">
              <a:buNone/>
            </a:pPr>
            <a:r>
              <a:rPr lang="en-US" dirty="0" err="1" smtClean="0">
                <a:latin typeface="Balaram" pitchFamily="2" charset="0"/>
              </a:rPr>
              <a:t>vihätum</a:t>
            </a:r>
            <a:r>
              <a:rPr lang="en-US" dirty="0" smtClean="0">
                <a:latin typeface="Balaram" pitchFamily="2" charset="0"/>
              </a:rPr>
              <a:t> </a:t>
            </a:r>
            <a:r>
              <a:rPr lang="en-US" dirty="0" err="1" smtClean="0">
                <a:latin typeface="Balaram" pitchFamily="2" charset="0"/>
              </a:rPr>
              <a:t>icchen</a:t>
            </a:r>
            <a:r>
              <a:rPr lang="en-US" dirty="0" smtClean="0">
                <a:latin typeface="Balaram" pitchFamily="2" charset="0"/>
              </a:rPr>
              <a:t> </a:t>
            </a:r>
            <a:r>
              <a:rPr lang="en-US" dirty="0" err="1" smtClean="0">
                <a:latin typeface="Balaram" pitchFamily="2" charset="0"/>
              </a:rPr>
              <a:t>na</a:t>
            </a:r>
            <a:r>
              <a:rPr lang="en-US" dirty="0" smtClean="0">
                <a:latin typeface="Balaram" pitchFamily="2" charset="0"/>
              </a:rPr>
              <a:t> rasa-</a:t>
            </a:r>
            <a:r>
              <a:rPr lang="en-US" dirty="0" err="1" smtClean="0">
                <a:latin typeface="Balaram" pitchFamily="2" charset="0"/>
              </a:rPr>
              <a:t>graho</a:t>
            </a:r>
            <a:r>
              <a:rPr lang="en-US" dirty="0" smtClean="0">
                <a:latin typeface="Balaram" pitchFamily="2" charset="0"/>
              </a:rPr>
              <a:t> </a:t>
            </a:r>
            <a:r>
              <a:rPr lang="en-US" dirty="0" err="1" smtClean="0">
                <a:latin typeface="Balaram" pitchFamily="2" charset="0"/>
              </a:rPr>
              <a:t>jana</a:t>
            </a:r>
            <a:endParaRPr lang="en-US" dirty="0" smtClean="0">
              <a:latin typeface="Balaram" pitchFamily="2" charset="0"/>
            </a:endParaRPr>
          </a:p>
          <a:p>
            <a:pPr algn="ctr">
              <a:buNone/>
            </a:pPr>
            <a:r>
              <a:rPr lang="en-US" dirty="0" smtClean="0">
                <a:latin typeface="Balaram" pitchFamily="2" charset="0"/>
              </a:rPr>
              <a:t>My dear </a:t>
            </a:r>
            <a:r>
              <a:rPr lang="en-US" dirty="0" err="1" smtClean="0">
                <a:latin typeface="Balaram" pitchFamily="2" charset="0"/>
              </a:rPr>
              <a:t>Vyäsa</a:t>
            </a:r>
            <a:r>
              <a:rPr lang="en-US" dirty="0" smtClean="0">
                <a:latin typeface="Balaram" pitchFamily="2" charset="0"/>
              </a:rPr>
              <a:t>, even though a devotee of Lord </a:t>
            </a:r>
            <a:r>
              <a:rPr lang="en-US" dirty="0" err="1" smtClean="0">
                <a:latin typeface="Balaram" pitchFamily="2" charset="0"/>
              </a:rPr>
              <a:t>Kåñëa</a:t>
            </a:r>
            <a:r>
              <a:rPr lang="en-US" dirty="0" smtClean="0">
                <a:latin typeface="Balaram" pitchFamily="2" charset="0"/>
              </a:rPr>
              <a:t> sometimes falls down somehow or other, he certainly does not undergo material existence like others [</a:t>
            </a:r>
            <a:r>
              <a:rPr lang="en-US" dirty="0" err="1" smtClean="0">
                <a:latin typeface="Balaram" pitchFamily="2" charset="0"/>
              </a:rPr>
              <a:t>fruitive</a:t>
            </a:r>
            <a:r>
              <a:rPr lang="en-US" dirty="0" smtClean="0">
                <a:latin typeface="Balaram" pitchFamily="2" charset="0"/>
              </a:rPr>
              <a:t> workers, etc.] because a person who has once relished the taste of the lotus feet of the Lord can do nothing but remember that ecstasy again and </a:t>
            </a:r>
            <a:r>
              <a:rPr lang="en-US" dirty="0" smtClean="0">
                <a:latin typeface="Balaram" pitchFamily="2" charset="0"/>
              </a:rPr>
              <a:t>again</a:t>
            </a:r>
            <a:endParaRPr lang="en-US" dirty="0">
              <a:latin typeface="Balaram" pitchFamily="2"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1.5.19	</a:t>
            </a:r>
            <a:endParaRPr lang="en-US" dirty="0"/>
          </a:p>
        </p:txBody>
      </p:sp>
      <p:sp>
        <p:nvSpPr>
          <p:cNvPr id="3" name="Content Placeholder 2"/>
          <p:cNvSpPr>
            <a:spLocks noGrp="1"/>
          </p:cNvSpPr>
          <p:nvPr>
            <p:ph sz="quarter" idx="1"/>
          </p:nvPr>
        </p:nvSpPr>
        <p:spPr/>
        <p:txBody>
          <a:bodyPr/>
          <a:lstStyle/>
          <a:p>
            <a:r>
              <a:rPr lang="en-US" dirty="0" smtClean="0"/>
              <a:t>A devotee can never be equated to </a:t>
            </a:r>
            <a:r>
              <a:rPr lang="en-US" dirty="0" err="1" smtClean="0"/>
              <a:t>Karmi</a:t>
            </a:r>
            <a:endParaRPr lang="en-US" dirty="0" smtClean="0"/>
          </a:p>
          <a:p>
            <a:r>
              <a:rPr lang="en-US" dirty="0" smtClean="0"/>
              <a:t>A neophyte devotee sometimes wants to imitate </a:t>
            </a:r>
            <a:r>
              <a:rPr lang="en-US" dirty="0" err="1" smtClean="0"/>
              <a:t>karmi</a:t>
            </a:r>
            <a:endParaRPr lang="en-US" dirty="0" smtClean="0"/>
          </a:p>
          <a:p>
            <a:r>
              <a:rPr lang="en-US" dirty="0" smtClean="0"/>
              <a:t>A devotee is rasa – </a:t>
            </a:r>
            <a:r>
              <a:rPr lang="en-US" dirty="0" err="1" smtClean="0"/>
              <a:t>graha</a:t>
            </a:r>
            <a:r>
              <a:rPr lang="en-US" dirty="0" smtClean="0"/>
              <a:t>, uninterested in material enjoyment</a:t>
            </a:r>
          </a:p>
          <a:p>
            <a:r>
              <a:rPr lang="en-US" dirty="0" smtClean="0"/>
              <a:t>Example: Hot sugar cane juice</a:t>
            </a:r>
          </a:p>
          <a:p>
            <a:pPr>
              <a:buNone/>
            </a:pPr>
            <a:endParaRPr lang="en-US" dirty="0" smtClean="0"/>
          </a:p>
          <a:p>
            <a:endParaRPr lang="en-US" dirty="0" smtClean="0"/>
          </a:p>
          <a:p>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BG 9.30</a:t>
            </a:r>
            <a:endParaRPr lang="en-US" dirty="0"/>
          </a:p>
        </p:txBody>
      </p:sp>
      <p:sp>
        <p:nvSpPr>
          <p:cNvPr id="3" name="Content Placeholder 2"/>
          <p:cNvSpPr>
            <a:spLocks noGrp="1"/>
          </p:cNvSpPr>
          <p:nvPr>
            <p:ph sz="quarter" idx="1"/>
          </p:nvPr>
        </p:nvSpPr>
        <p:spPr/>
        <p:txBody>
          <a:bodyPr/>
          <a:lstStyle/>
          <a:p>
            <a:pPr algn="ctr">
              <a:buNone/>
            </a:pPr>
            <a:r>
              <a:rPr lang="en-US" dirty="0" err="1" smtClean="0">
                <a:latin typeface="Balaram" pitchFamily="2" charset="0"/>
              </a:rPr>
              <a:t>api</a:t>
            </a:r>
            <a:r>
              <a:rPr lang="en-US" dirty="0" smtClean="0">
                <a:latin typeface="Balaram" pitchFamily="2" charset="0"/>
              </a:rPr>
              <a:t> </a:t>
            </a:r>
            <a:r>
              <a:rPr lang="en-US" dirty="0" err="1" smtClean="0">
                <a:latin typeface="Balaram" pitchFamily="2" charset="0"/>
              </a:rPr>
              <a:t>cet</a:t>
            </a:r>
            <a:r>
              <a:rPr lang="en-US" dirty="0" smtClean="0">
                <a:latin typeface="Balaram" pitchFamily="2" charset="0"/>
              </a:rPr>
              <a:t> </a:t>
            </a:r>
            <a:r>
              <a:rPr lang="en-US" dirty="0" err="1" smtClean="0">
                <a:latin typeface="Balaram" pitchFamily="2" charset="0"/>
              </a:rPr>
              <a:t>su-duräcäro</a:t>
            </a:r>
            <a:endParaRPr lang="en-US" dirty="0" smtClean="0">
              <a:latin typeface="Balaram" pitchFamily="2" charset="0"/>
            </a:endParaRPr>
          </a:p>
          <a:p>
            <a:pPr algn="ctr">
              <a:buNone/>
            </a:pPr>
            <a:r>
              <a:rPr lang="en-US" dirty="0" err="1" smtClean="0">
                <a:latin typeface="Balaram" pitchFamily="2" charset="0"/>
              </a:rPr>
              <a:t>bhajate</a:t>
            </a:r>
            <a:r>
              <a:rPr lang="en-US" dirty="0" smtClean="0">
                <a:latin typeface="Balaram" pitchFamily="2" charset="0"/>
              </a:rPr>
              <a:t> </a:t>
            </a:r>
            <a:r>
              <a:rPr lang="en-US" dirty="0" err="1" smtClean="0">
                <a:latin typeface="Balaram" pitchFamily="2" charset="0"/>
              </a:rPr>
              <a:t>mäm</a:t>
            </a:r>
            <a:r>
              <a:rPr lang="en-US" dirty="0" smtClean="0">
                <a:latin typeface="Balaram" pitchFamily="2" charset="0"/>
              </a:rPr>
              <a:t> </a:t>
            </a:r>
            <a:r>
              <a:rPr lang="en-US" dirty="0" err="1" smtClean="0">
                <a:latin typeface="Balaram" pitchFamily="2" charset="0"/>
              </a:rPr>
              <a:t>ananya-bhäk</a:t>
            </a:r>
            <a:endParaRPr lang="en-US" dirty="0" smtClean="0">
              <a:latin typeface="Balaram" pitchFamily="2" charset="0"/>
            </a:endParaRPr>
          </a:p>
          <a:p>
            <a:pPr algn="ctr">
              <a:buNone/>
            </a:pPr>
            <a:r>
              <a:rPr lang="en-US" dirty="0" err="1" smtClean="0">
                <a:latin typeface="Balaram" pitchFamily="2" charset="0"/>
              </a:rPr>
              <a:t>sädhur</a:t>
            </a:r>
            <a:r>
              <a:rPr lang="en-US" dirty="0" smtClean="0">
                <a:latin typeface="Balaram" pitchFamily="2" charset="0"/>
              </a:rPr>
              <a:t> </a:t>
            </a:r>
            <a:r>
              <a:rPr lang="en-US" dirty="0" err="1" smtClean="0">
                <a:latin typeface="Balaram" pitchFamily="2" charset="0"/>
              </a:rPr>
              <a:t>eva</a:t>
            </a:r>
            <a:r>
              <a:rPr lang="en-US" dirty="0" smtClean="0">
                <a:latin typeface="Balaram" pitchFamily="2" charset="0"/>
              </a:rPr>
              <a:t> </a:t>
            </a:r>
            <a:r>
              <a:rPr lang="en-US" dirty="0" err="1" smtClean="0">
                <a:latin typeface="Balaram" pitchFamily="2" charset="0"/>
              </a:rPr>
              <a:t>sa</a:t>
            </a:r>
            <a:r>
              <a:rPr lang="en-US" dirty="0" smtClean="0">
                <a:latin typeface="Balaram" pitchFamily="2" charset="0"/>
              </a:rPr>
              <a:t> </a:t>
            </a:r>
            <a:r>
              <a:rPr lang="en-US" dirty="0" err="1" smtClean="0">
                <a:latin typeface="Balaram" pitchFamily="2" charset="0"/>
              </a:rPr>
              <a:t>mantavyaù</a:t>
            </a:r>
            <a:endParaRPr lang="en-US" dirty="0" smtClean="0">
              <a:latin typeface="Balaram" pitchFamily="2" charset="0"/>
            </a:endParaRPr>
          </a:p>
          <a:p>
            <a:pPr algn="ctr">
              <a:buNone/>
            </a:pPr>
            <a:r>
              <a:rPr lang="en-US" dirty="0" err="1" smtClean="0">
                <a:latin typeface="Balaram" pitchFamily="2" charset="0"/>
              </a:rPr>
              <a:t>samyag</a:t>
            </a:r>
            <a:r>
              <a:rPr lang="en-US" dirty="0" smtClean="0">
                <a:latin typeface="Balaram" pitchFamily="2" charset="0"/>
              </a:rPr>
              <a:t> </a:t>
            </a:r>
            <a:r>
              <a:rPr lang="en-US" dirty="0" err="1" smtClean="0">
                <a:latin typeface="Balaram" pitchFamily="2" charset="0"/>
              </a:rPr>
              <a:t>vyavasito</a:t>
            </a:r>
            <a:r>
              <a:rPr lang="en-US" dirty="0" smtClean="0">
                <a:latin typeface="Balaram" pitchFamily="2" charset="0"/>
              </a:rPr>
              <a:t> hi </a:t>
            </a:r>
            <a:r>
              <a:rPr lang="en-US" dirty="0" err="1" smtClean="0">
                <a:latin typeface="Balaram" pitchFamily="2" charset="0"/>
              </a:rPr>
              <a:t>saù</a:t>
            </a:r>
            <a:endParaRPr lang="en-US" dirty="0" smtClean="0">
              <a:latin typeface="Balaram" pitchFamily="2" charset="0"/>
            </a:endParaRPr>
          </a:p>
          <a:p>
            <a:pPr algn="ctr">
              <a:buNone/>
            </a:pPr>
            <a:r>
              <a:rPr lang="en-US" dirty="0" smtClean="0">
                <a:latin typeface="Balaram" pitchFamily="2" charset="0"/>
              </a:rPr>
              <a:t>Even if one commits the most abominable action, if he is engaged in devotional service he is to be considered saintly because he is properly situated in his determination.</a:t>
            </a:r>
          </a:p>
          <a:p>
            <a:pPr algn="ctr">
              <a:buNone/>
            </a:pPr>
            <a:endParaRPr lang="en-US" dirty="0" smtClean="0">
              <a:latin typeface="Balaram" pitchFamily="2"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BG 9.31</a:t>
            </a:r>
            <a:endParaRPr lang="en-US" dirty="0"/>
          </a:p>
        </p:txBody>
      </p:sp>
      <p:sp>
        <p:nvSpPr>
          <p:cNvPr id="3" name="Content Placeholder 2"/>
          <p:cNvSpPr>
            <a:spLocks noGrp="1"/>
          </p:cNvSpPr>
          <p:nvPr>
            <p:ph sz="quarter" idx="1"/>
          </p:nvPr>
        </p:nvSpPr>
        <p:spPr/>
        <p:txBody>
          <a:bodyPr/>
          <a:lstStyle/>
          <a:p>
            <a:pPr algn="ctr">
              <a:buNone/>
            </a:pPr>
            <a:r>
              <a:rPr lang="en-US" dirty="0" err="1" smtClean="0">
                <a:latin typeface="Balaram" pitchFamily="2" charset="0"/>
              </a:rPr>
              <a:t>kñipraà</a:t>
            </a:r>
            <a:r>
              <a:rPr lang="en-US" dirty="0" smtClean="0">
                <a:latin typeface="Balaram" pitchFamily="2" charset="0"/>
              </a:rPr>
              <a:t> </a:t>
            </a:r>
            <a:r>
              <a:rPr lang="en-US" dirty="0" err="1" smtClean="0">
                <a:latin typeface="Balaram" pitchFamily="2" charset="0"/>
              </a:rPr>
              <a:t>bhavati</a:t>
            </a:r>
            <a:r>
              <a:rPr lang="en-US" dirty="0" smtClean="0">
                <a:latin typeface="Balaram" pitchFamily="2" charset="0"/>
              </a:rPr>
              <a:t> </a:t>
            </a:r>
            <a:r>
              <a:rPr lang="en-US" dirty="0" err="1" smtClean="0">
                <a:latin typeface="Balaram" pitchFamily="2" charset="0"/>
              </a:rPr>
              <a:t>dharmätmä</a:t>
            </a:r>
            <a:endParaRPr lang="en-US" dirty="0" smtClean="0">
              <a:latin typeface="Balaram" pitchFamily="2" charset="0"/>
            </a:endParaRPr>
          </a:p>
          <a:p>
            <a:pPr algn="ctr">
              <a:buNone/>
            </a:pPr>
            <a:r>
              <a:rPr lang="en-US" dirty="0" err="1" smtClean="0">
                <a:latin typeface="Balaram" pitchFamily="2" charset="0"/>
              </a:rPr>
              <a:t>çaçvac-chäntià</a:t>
            </a:r>
            <a:r>
              <a:rPr lang="en-US" dirty="0" smtClean="0">
                <a:latin typeface="Balaram" pitchFamily="2" charset="0"/>
              </a:rPr>
              <a:t> </a:t>
            </a:r>
            <a:r>
              <a:rPr lang="en-US" dirty="0" err="1" smtClean="0">
                <a:latin typeface="Balaram" pitchFamily="2" charset="0"/>
              </a:rPr>
              <a:t>nigacchati</a:t>
            </a:r>
            <a:endParaRPr lang="en-US" dirty="0" smtClean="0">
              <a:latin typeface="Balaram" pitchFamily="2" charset="0"/>
            </a:endParaRPr>
          </a:p>
          <a:p>
            <a:pPr algn="ctr">
              <a:buNone/>
            </a:pPr>
            <a:r>
              <a:rPr lang="en-US" dirty="0" err="1" smtClean="0">
                <a:latin typeface="Balaram" pitchFamily="2" charset="0"/>
              </a:rPr>
              <a:t>kaunteya</a:t>
            </a:r>
            <a:r>
              <a:rPr lang="en-US" dirty="0" smtClean="0">
                <a:latin typeface="Balaram" pitchFamily="2" charset="0"/>
              </a:rPr>
              <a:t> </a:t>
            </a:r>
            <a:r>
              <a:rPr lang="en-US" dirty="0" err="1" smtClean="0">
                <a:latin typeface="Balaram" pitchFamily="2" charset="0"/>
              </a:rPr>
              <a:t>pratijänéhi</a:t>
            </a:r>
            <a:endParaRPr lang="en-US" dirty="0" smtClean="0">
              <a:latin typeface="Balaram" pitchFamily="2" charset="0"/>
            </a:endParaRPr>
          </a:p>
          <a:p>
            <a:pPr algn="ctr">
              <a:buNone/>
            </a:pPr>
            <a:r>
              <a:rPr lang="en-US" dirty="0" err="1" smtClean="0">
                <a:latin typeface="Balaram" pitchFamily="2" charset="0"/>
              </a:rPr>
              <a:t>na</a:t>
            </a:r>
            <a:r>
              <a:rPr lang="en-US" dirty="0" smtClean="0">
                <a:latin typeface="Balaram" pitchFamily="2" charset="0"/>
              </a:rPr>
              <a:t> me </a:t>
            </a:r>
            <a:r>
              <a:rPr lang="en-US" dirty="0" err="1" smtClean="0">
                <a:latin typeface="Balaram" pitchFamily="2" charset="0"/>
              </a:rPr>
              <a:t>bhaktaù</a:t>
            </a:r>
            <a:r>
              <a:rPr lang="en-US" dirty="0" smtClean="0">
                <a:latin typeface="Balaram" pitchFamily="2" charset="0"/>
              </a:rPr>
              <a:t> </a:t>
            </a:r>
            <a:r>
              <a:rPr lang="en-US" dirty="0" err="1" smtClean="0">
                <a:latin typeface="Balaram" pitchFamily="2" charset="0"/>
              </a:rPr>
              <a:t>praëaçyati</a:t>
            </a:r>
            <a:endParaRPr lang="en-US" dirty="0" smtClean="0">
              <a:latin typeface="Balaram" pitchFamily="2" charset="0"/>
            </a:endParaRPr>
          </a:p>
          <a:p>
            <a:pPr algn="ctr">
              <a:buNone/>
            </a:pPr>
            <a:r>
              <a:rPr lang="en-US" dirty="0" smtClean="0">
                <a:latin typeface="Balaram" pitchFamily="2" charset="0"/>
              </a:rPr>
              <a:t>He quickly becomes righteous and attains lasting peace. O son of </a:t>
            </a:r>
            <a:r>
              <a:rPr lang="en-US" dirty="0" err="1" smtClean="0">
                <a:latin typeface="Balaram" pitchFamily="2" charset="0"/>
              </a:rPr>
              <a:t>Kunté</a:t>
            </a:r>
            <a:r>
              <a:rPr lang="en-US" dirty="0" smtClean="0">
                <a:latin typeface="Balaram" pitchFamily="2" charset="0"/>
              </a:rPr>
              <a:t>, declare it boldly that My devotee never perishes.</a:t>
            </a:r>
          </a:p>
          <a:p>
            <a:pPr algn="ctr">
              <a:buNone/>
            </a:pPr>
            <a:endParaRPr lang="en-US" dirty="0">
              <a:latin typeface="Balaram" pitchFamily="2"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Srila</a:t>
            </a:r>
            <a:r>
              <a:rPr lang="en-US" dirty="0" smtClean="0"/>
              <a:t> </a:t>
            </a:r>
            <a:r>
              <a:rPr lang="en-US" dirty="0" err="1" smtClean="0"/>
              <a:t>Prabhupada’s</a:t>
            </a:r>
            <a:r>
              <a:rPr lang="en-US" dirty="0" smtClean="0"/>
              <a:t> lecture</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latin typeface="Balaram" pitchFamily="2" charset="0"/>
              </a:rPr>
              <a:t>	</a:t>
            </a:r>
            <a:r>
              <a:rPr lang="en-US" dirty="0" smtClean="0">
                <a:latin typeface="Balaram" pitchFamily="2" charset="0"/>
              </a:rPr>
              <a:t>“One </a:t>
            </a:r>
            <a:r>
              <a:rPr lang="en-US" dirty="0" smtClean="0">
                <a:latin typeface="Balaram" pitchFamily="2" charset="0"/>
              </a:rPr>
              <a:t>who has chanted Hare </a:t>
            </a:r>
            <a:r>
              <a:rPr lang="en-US" dirty="0" err="1" smtClean="0">
                <a:latin typeface="Balaram" pitchFamily="2" charset="0"/>
              </a:rPr>
              <a:t>Kåñëa</a:t>
            </a:r>
            <a:r>
              <a:rPr lang="en-US" dirty="0" smtClean="0">
                <a:latin typeface="Balaram" pitchFamily="2" charset="0"/>
              </a:rPr>
              <a:t>, he cannot give it up. Cannot give it up. He has to come again. This life or next life, </a:t>
            </a:r>
            <a:r>
              <a:rPr lang="en-US" dirty="0" err="1" smtClean="0">
                <a:latin typeface="Balaram" pitchFamily="2" charset="0"/>
              </a:rPr>
              <a:t>Kåñëa</a:t>
            </a:r>
            <a:r>
              <a:rPr lang="en-US" dirty="0" smtClean="0">
                <a:latin typeface="Balaram" pitchFamily="2" charset="0"/>
              </a:rPr>
              <a:t> will not leave him. </a:t>
            </a:r>
            <a:r>
              <a:rPr lang="en-US" dirty="0" err="1" smtClean="0">
                <a:latin typeface="Balaram" pitchFamily="2" charset="0"/>
              </a:rPr>
              <a:t>Kåñëa</a:t>
            </a:r>
            <a:r>
              <a:rPr lang="en-US" dirty="0" smtClean="0">
                <a:latin typeface="Balaram" pitchFamily="2" charset="0"/>
              </a:rPr>
              <a:t>... Once surrender sincerely, "</a:t>
            </a:r>
            <a:r>
              <a:rPr lang="en-US" dirty="0" err="1" smtClean="0">
                <a:latin typeface="Balaram" pitchFamily="2" charset="0"/>
              </a:rPr>
              <a:t>Kåñëa</a:t>
            </a:r>
            <a:r>
              <a:rPr lang="en-US" dirty="0" smtClean="0">
                <a:latin typeface="Balaram" pitchFamily="2" charset="0"/>
              </a:rPr>
              <a:t>, I am Yours," </a:t>
            </a:r>
            <a:r>
              <a:rPr lang="en-US" dirty="0" err="1" smtClean="0">
                <a:latin typeface="Balaram" pitchFamily="2" charset="0"/>
              </a:rPr>
              <a:t>Kåñëa</a:t>
            </a:r>
            <a:r>
              <a:rPr lang="en-US" dirty="0" smtClean="0">
                <a:latin typeface="Balaram" pitchFamily="2" charset="0"/>
              </a:rPr>
              <a:t> will never leave him. He will protect you. But if he had become little stronger, then there is no question of falling down. </a:t>
            </a:r>
            <a:r>
              <a:rPr lang="en-US" dirty="0" err="1" smtClean="0">
                <a:latin typeface="Balaram" pitchFamily="2" charset="0"/>
              </a:rPr>
              <a:t>Rasagra</a:t>
            </a:r>
            <a:r>
              <a:rPr lang="en-US" dirty="0" smtClean="0">
                <a:latin typeface="Balaram" pitchFamily="2" charset="0"/>
              </a:rPr>
              <a:t> </a:t>
            </a:r>
            <a:r>
              <a:rPr lang="en-US" dirty="0" err="1" smtClean="0">
                <a:latin typeface="Balaram" pitchFamily="2" charset="0"/>
              </a:rPr>
              <a:t>rasena</a:t>
            </a:r>
            <a:r>
              <a:rPr lang="en-US" dirty="0" smtClean="0">
                <a:latin typeface="Balaram" pitchFamily="2" charset="0"/>
              </a:rPr>
              <a:t> </a:t>
            </a:r>
            <a:r>
              <a:rPr lang="en-US" dirty="0" err="1" smtClean="0">
                <a:latin typeface="Balaram" pitchFamily="2" charset="0"/>
              </a:rPr>
              <a:t>grhyate</a:t>
            </a:r>
            <a:r>
              <a:rPr lang="en-US" dirty="0" smtClean="0">
                <a:latin typeface="Balaram" pitchFamily="2" charset="0"/>
              </a:rPr>
              <a:t> </a:t>
            </a:r>
            <a:r>
              <a:rPr lang="en-US" dirty="0" err="1" smtClean="0">
                <a:latin typeface="Balaram" pitchFamily="2" charset="0"/>
              </a:rPr>
              <a:t>vaçi</a:t>
            </a:r>
            <a:r>
              <a:rPr lang="en-US" dirty="0" smtClean="0">
                <a:latin typeface="Balaram" pitchFamily="2" charset="0"/>
              </a:rPr>
              <a:t> </a:t>
            </a:r>
            <a:r>
              <a:rPr lang="en-US" dirty="0" err="1" smtClean="0">
                <a:latin typeface="Balaram" pitchFamily="2" charset="0"/>
              </a:rPr>
              <a:t>kriyate</a:t>
            </a:r>
            <a:r>
              <a:rPr lang="en-US" dirty="0" smtClean="0">
                <a:latin typeface="Balaram" pitchFamily="2" charset="0"/>
              </a:rPr>
              <a:t>.(?) </a:t>
            </a:r>
            <a:r>
              <a:rPr lang="en-US" dirty="0" err="1" smtClean="0">
                <a:latin typeface="Balaram" pitchFamily="2" charset="0"/>
              </a:rPr>
              <a:t>Kåñëa</a:t>
            </a:r>
            <a:r>
              <a:rPr lang="en-US" dirty="0" smtClean="0">
                <a:latin typeface="Balaram" pitchFamily="2" charset="0"/>
              </a:rPr>
              <a:t> </a:t>
            </a:r>
            <a:r>
              <a:rPr lang="en-US" dirty="0" err="1" smtClean="0">
                <a:latin typeface="Balaram" pitchFamily="2" charset="0"/>
              </a:rPr>
              <a:t>vaçi</a:t>
            </a:r>
            <a:r>
              <a:rPr lang="en-US" dirty="0" smtClean="0">
                <a:latin typeface="Balaram" pitchFamily="2" charset="0"/>
              </a:rPr>
              <a:t> </a:t>
            </a:r>
            <a:r>
              <a:rPr lang="en-US" dirty="0" err="1" smtClean="0">
                <a:latin typeface="Balaram" pitchFamily="2" charset="0"/>
              </a:rPr>
              <a:t>kriyate</a:t>
            </a:r>
            <a:r>
              <a:rPr lang="en-US" dirty="0" smtClean="0">
                <a:latin typeface="Balaram" pitchFamily="2" charset="0"/>
              </a:rPr>
              <a:t>. </a:t>
            </a:r>
            <a:r>
              <a:rPr lang="en-US" dirty="0" err="1" smtClean="0">
                <a:latin typeface="Balaram" pitchFamily="2" charset="0"/>
              </a:rPr>
              <a:t>Vaçi</a:t>
            </a:r>
            <a:r>
              <a:rPr lang="en-US" dirty="0" smtClean="0">
                <a:latin typeface="Balaram" pitchFamily="2" charset="0"/>
              </a:rPr>
              <a:t> </a:t>
            </a:r>
            <a:r>
              <a:rPr lang="en-US" dirty="0" err="1" smtClean="0">
                <a:latin typeface="Balaram" pitchFamily="2" charset="0"/>
              </a:rPr>
              <a:t>kriyate</a:t>
            </a:r>
            <a:r>
              <a:rPr lang="en-US" dirty="0" smtClean="0">
                <a:latin typeface="Balaram" pitchFamily="2" charset="0"/>
              </a:rPr>
              <a:t> means hypnotized. It is so nice that one becomes hypnotized. Otherwise, why the boys are working so hard? They are... (laughter) They're all qualified. They can earn money outside. In your country sufficient money is paid for work, but they are hypnotized here</a:t>
            </a:r>
            <a:r>
              <a:rPr lang="en-US" dirty="0" smtClean="0">
                <a:latin typeface="Balaram" pitchFamily="2" charset="0"/>
              </a:rPr>
              <a:t>.”</a:t>
            </a:r>
            <a:endParaRPr lang="en-US" dirty="0">
              <a:latin typeface="Balaram" pitchFamily="2"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1.5.20</a:t>
            </a:r>
            <a:endParaRPr lang="en-US" dirty="0"/>
          </a:p>
        </p:txBody>
      </p:sp>
      <p:sp>
        <p:nvSpPr>
          <p:cNvPr id="3" name="Content Placeholder 2"/>
          <p:cNvSpPr>
            <a:spLocks noGrp="1"/>
          </p:cNvSpPr>
          <p:nvPr>
            <p:ph sz="quarter" idx="1"/>
          </p:nvPr>
        </p:nvSpPr>
        <p:spPr/>
        <p:txBody>
          <a:bodyPr>
            <a:normAutofit lnSpcReduction="10000"/>
          </a:bodyPr>
          <a:lstStyle/>
          <a:p>
            <a:pPr algn="ctr">
              <a:buNone/>
            </a:pPr>
            <a:r>
              <a:rPr lang="en-US" dirty="0" err="1" smtClean="0">
                <a:latin typeface="Balaram" pitchFamily="2" charset="0"/>
              </a:rPr>
              <a:t>idaà</a:t>
            </a:r>
            <a:r>
              <a:rPr lang="en-US" dirty="0" smtClean="0">
                <a:latin typeface="Balaram" pitchFamily="2" charset="0"/>
              </a:rPr>
              <a:t> hi </a:t>
            </a:r>
            <a:r>
              <a:rPr lang="en-US" dirty="0" err="1" smtClean="0">
                <a:latin typeface="Balaram" pitchFamily="2" charset="0"/>
              </a:rPr>
              <a:t>viçvaà</a:t>
            </a:r>
            <a:r>
              <a:rPr lang="en-US" dirty="0" smtClean="0">
                <a:latin typeface="Balaram" pitchFamily="2" charset="0"/>
              </a:rPr>
              <a:t> </a:t>
            </a:r>
            <a:r>
              <a:rPr lang="en-US" dirty="0" err="1" smtClean="0">
                <a:latin typeface="Balaram" pitchFamily="2" charset="0"/>
              </a:rPr>
              <a:t>bhagavän</a:t>
            </a:r>
            <a:r>
              <a:rPr lang="en-US" dirty="0" smtClean="0">
                <a:latin typeface="Balaram" pitchFamily="2" charset="0"/>
              </a:rPr>
              <a:t> </a:t>
            </a:r>
            <a:r>
              <a:rPr lang="en-US" dirty="0" err="1" smtClean="0">
                <a:latin typeface="Balaram" pitchFamily="2" charset="0"/>
              </a:rPr>
              <a:t>ivetaro</a:t>
            </a:r>
            <a:endParaRPr lang="en-US" dirty="0" smtClean="0">
              <a:latin typeface="Balaram" pitchFamily="2" charset="0"/>
            </a:endParaRPr>
          </a:p>
          <a:p>
            <a:pPr algn="ctr">
              <a:buNone/>
            </a:pPr>
            <a:r>
              <a:rPr lang="en-US" dirty="0" err="1" smtClean="0">
                <a:latin typeface="Balaram" pitchFamily="2" charset="0"/>
              </a:rPr>
              <a:t>yato</a:t>
            </a:r>
            <a:r>
              <a:rPr lang="en-US" dirty="0" smtClean="0">
                <a:latin typeface="Balaram" pitchFamily="2" charset="0"/>
              </a:rPr>
              <a:t> </a:t>
            </a:r>
            <a:r>
              <a:rPr lang="en-US" dirty="0" err="1" smtClean="0">
                <a:latin typeface="Balaram" pitchFamily="2" charset="0"/>
              </a:rPr>
              <a:t>jagat-sthäna-nirodha-sambhaväù</a:t>
            </a:r>
            <a:endParaRPr lang="en-US" dirty="0" smtClean="0">
              <a:latin typeface="Balaram" pitchFamily="2" charset="0"/>
            </a:endParaRPr>
          </a:p>
          <a:p>
            <a:pPr algn="ctr">
              <a:buNone/>
            </a:pPr>
            <a:r>
              <a:rPr lang="en-US" dirty="0" smtClean="0">
                <a:latin typeface="Balaram" pitchFamily="2" charset="0"/>
              </a:rPr>
              <a:t>tad </a:t>
            </a:r>
            <a:r>
              <a:rPr lang="en-US" dirty="0" err="1" smtClean="0">
                <a:latin typeface="Balaram" pitchFamily="2" charset="0"/>
              </a:rPr>
              <a:t>dhi</a:t>
            </a:r>
            <a:r>
              <a:rPr lang="en-US" dirty="0" smtClean="0">
                <a:latin typeface="Balaram" pitchFamily="2" charset="0"/>
              </a:rPr>
              <a:t> </a:t>
            </a:r>
            <a:r>
              <a:rPr lang="en-US" dirty="0" err="1" smtClean="0">
                <a:latin typeface="Balaram" pitchFamily="2" charset="0"/>
              </a:rPr>
              <a:t>svayaà</a:t>
            </a:r>
            <a:r>
              <a:rPr lang="en-US" dirty="0" smtClean="0">
                <a:latin typeface="Balaram" pitchFamily="2" charset="0"/>
              </a:rPr>
              <a:t> </a:t>
            </a:r>
            <a:r>
              <a:rPr lang="en-US" dirty="0" err="1" smtClean="0">
                <a:latin typeface="Balaram" pitchFamily="2" charset="0"/>
              </a:rPr>
              <a:t>veda</a:t>
            </a:r>
            <a:r>
              <a:rPr lang="en-US" dirty="0" smtClean="0">
                <a:latin typeface="Balaram" pitchFamily="2" charset="0"/>
              </a:rPr>
              <a:t> </a:t>
            </a:r>
            <a:r>
              <a:rPr lang="en-US" dirty="0" err="1" smtClean="0">
                <a:latin typeface="Balaram" pitchFamily="2" charset="0"/>
              </a:rPr>
              <a:t>bhaväàs</a:t>
            </a:r>
            <a:r>
              <a:rPr lang="en-US" dirty="0" smtClean="0">
                <a:latin typeface="Balaram" pitchFamily="2" charset="0"/>
              </a:rPr>
              <a:t> </a:t>
            </a:r>
            <a:r>
              <a:rPr lang="en-US" dirty="0" err="1" smtClean="0">
                <a:latin typeface="Balaram" pitchFamily="2" charset="0"/>
              </a:rPr>
              <a:t>tathäpi</a:t>
            </a:r>
            <a:r>
              <a:rPr lang="en-US" dirty="0" smtClean="0">
                <a:latin typeface="Balaram" pitchFamily="2" charset="0"/>
              </a:rPr>
              <a:t> </a:t>
            </a:r>
            <a:r>
              <a:rPr lang="en-US" dirty="0" err="1" smtClean="0">
                <a:latin typeface="Balaram" pitchFamily="2" charset="0"/>
              </a:rPr>
              <a:t>te</a:t>
            </a:r>
            <a:endParaRPr lang="en-US" dirty="0" smtClean="0">
              <a:latin typeface="Balaram" pitchFamily="2" charset="0"/>
            </a:endParaRPr>
          </a:p>
          <a:p>
            <a:pPr algn="ctr">
              <a:buNone/>
            </a:pPr>
            <a:r>
              <a:rPr lang="en-US" dirty="0" err="1" smtClean="0">
                <a:latin typeface="Balaram" pitchFamily="2" charset="0"/>
              </a:rPr>
              <a:t>prädeça-mätraà</a:t>
            </a:r>
            <a:r>
              <a:rPr lang="en-US" dirty="0" smtClean="0">
                <a:latin typeface="Balaram" pitchFamily="2" charset="0"/>
              </a:rPr>
              <a:t> </a:t>
            </a:r>
            <a:r>
              <a:rPr lang="en-US" dirty="0" err="1" smtClean="0">
                <a:latin typeface="Balaram" pitchFamily="2" charset="0"/>
              </a:rPr>
              <a:t>bhavataù</a:t>
            </a:r>
            <a:r>
              <a:rPr lang="en-US" dirty="0" smtClean="0">
                <a:latin typeface="Balaram" pitchFamily="2" charset="0"/>
              </a:rPr>
              <a:t> </a:t>
            </a:r>
            <a:r>
              <a:rPr lang="en-US" dirty="0" err="1" smtClean="0">
                <a:latin typeface="Balaram" pitchFamily="2" charset="0"/>
              </a:rPr>
              <a:t>pradarçitam</a:t>
            </a:r>
            <a:endParaRPr lang="en-US" dirty="0" smtClean="0">
              <a:latin typeface="Balaram" pitchFamily="2" charset="0"/>
            </a:endParaRPr>
          </a:p>
          <a:p>
            <a:pPr algn="ctr">
              <a:buNone/>
            </a:pPr>
            <a:r>
              <a:rPr lang="en-US" dirty="0" smtClean="0">
                <a:latin typeface="Balaram" pitchFamily="2" charset="0"/>
              </a:rPr>
              <a:t>The Supreme Lord Personality of Godhead is Himself this cosmos, and still He is aloof from it. From Him only has this cosmic manifestation emanated, in Him it rests, and unto Him it enters after annihilation. Your good self knows all about this. I have given only a synopsis.</a:t>
            </a:r>
            <a:endParaRPr lang="en-US" dirty="0">
              <a:latin typeface="Balaram" pitchFamily="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Text 1.5.13</a:t>
            </a:r>
            <a:endParaRPr lang="en-US" dirty="0"/>
          </a:p>
        </p:txBody>
      </p:sp>
      <p:sp>
        <p:nvSpPr>
          <p:cNvPr id="3" name="Content Placeholder 2"/>
          <p:cNvSpPr>
            <a:spLocks noGrp="1"/>
          </p:cNvSpPr>
          <p:nvPr>
            <p:ph sz="quarter" idx="1"/>
          </p:nvPr>
        </p:nvSpPr>
        <p:spPr/>
        <p:txBody>
          <a:bodyPr>
            <a:normAutofit lnSpcReduction="10000"/>
          </a:bodyPr>
          <a:lstStyle/>
          <a:p>
            <a:pPr algn="ctr">
              <a:buNone/>
            </a:pPr>
            <a:r>
              <a:rPr lang="en-US" dirty="0" err="1" smtClean="0">
                <a:latin typeface="Balaram" pitchFamily="2" charset="0"/>
              </a:rPr>
              <a:t>atho</a:t>
            </a:r>
            <a:r>
              <a:rPr lang="en-US" dirty="0" smtClean="0">
                <a:latin typeface="Balaram" pitchFamily="2" charset="0"/>
              </a:rPr>
              <a:t> </a:t>
            </a:r>
            <a:r>
              <a:rPr lang="en-US" dirty="0" err="1" smtClean="0">
                <a:latin typeface="Balaram" pitchFamily="2" charset="0"/>
              </a:rPr>
              <a:t>mahä-bhäga</a:t>
            </a:r>
            <a:r>
              <a:rPr lang="en-US" dirty="0" smtClean="0">
                <a:latin typeface="Balaram" pitchFamily="2" charset="0"/>
              </a:rPr>
              <a:t> </a:t>
            </a:r>
            <a:r>
              <a:rPr lang="en-US" dirty="0" err="1" smtClean="0">
                <a:latin typeface="Balaram" pitchFamily="2" charset="0"/>
              </a:rPr>
              <a:t>bhavän</a:t>
            </a:r>
            <a:r>
              <a:rPr lang="en-US" dirty="0" smtClean="0">
                <a:latin typeface="Balaram" pitchFamily="2" charset="0"/>
              </a:rPr>
              <a:t> </a:t>
            </a:r>
            <a:r>
              <a:rPr lang="en-US" dirty="0" err="1" smtClean="0">
                <a:latin typeface="Balaram" pitchFamily="2" charset="0"/>
              </a:rPr>
              <a:t>amogha-dåk</a:t>
            </a:r>
            <a:endParaRPr lang="en-US" dirty="0" smtClean="0">
              <a:latin typeface="Balaram" pitchFamily="2" charset="0"/>
            </a:endParaRPr>
          </a:p>
          <a:p>
            <a:pPr algn="ctr">
              <a:buNone/>
            </a:pPr>
            <a:r>
              <a:rPr lang="en-US" dirty="0" err="1" smtClean="0">
                <a:latin typeface="Balaram" pitchFamily="2" charset="0"/>
              </a:rPr>
              <a:t>çuci-çraväù</a:t>
            </a:r>
            <a:r>
              <a:rPr lang="en-US" dirty="0" smtClean="0">
                <a:latin typeface="Balaram" pitchFamily="2" charset="0"/>
              </a:rPr>
              <a:t> </a:t>
            </a:r>
            <a:r>
              <a:rPr lang="en-US" dirty="0" err="1" smtClean="0">
                <a:latin typeface="Balaram" pitchFamily="2" charset="0"/>
              </a:rPr>
              <a:t>satya-rato</a:t>
            </a:r>
            <a:r>
              <a:rPr lang="en-US" dirty="0" smtClean="0">
                <a:latin typeface="Balaram" pitchFamily="2" charset="0"/>
              </a:rPr>
              <a:t> </a:t>
            </a:r>
            <a:r>
              <a:rPr lang="en-US" dirty="0" err="1" smtClean="0">
                <a:latin typeface="Balaram" pitchFamily="2" charset="0"/>
              </a:rPr>
              <a:t>dhåta-vrataù</a:t>
            </a:r>
            <a:endParaRPr lang="en-US" dirty="0" smtClean="0">
              <a:latin typeface="Balaram" pitchFamily="2" charset="0"/>
            </a:endParaRPr>
          </a:p>
          <a:p>
            <a:pPr algn="ctr">
              <a:buNone/>
            </a:pPr>
            <a:r>
              <a:rPr lang="en-US" dirty="0" err="1" smtClean="0">
                <a:latin typeface="Balaram" pitchFamily="2" charset="0"/>
              </a:rPr>
              <a:t>urukramasyäkhila-bandha-muktaye</a:t>
            </a:r>
            <a:endParaRPr lang="en-US" dirty="0" smtClean="0">
              <a:latin typeface="Balaram" pitchFamily="2" charset="0"/>
            </a:endParaRPr>
          </a:p>
          <a:p>
            <a:pPr algn="ctr">
              <a:buNone/>
            </a:pPr>
            <a:r>
              <a:rPr lang="en-US" dirty="0" err="1" smtClean="0">
                <a:latin typeface="Balaram" pitchFamily="2" charset="0"/>
              </a:rPr>
              <a:t>samädhinänusmara</a:t>
            </a:r>
            <a:r>
              <a:rPr lang="en-US" dirty="0" smtClean="0">
                <a:latin typeface="Balaram" pitchFamily="2" charset="0"/>
              </a:rPr>
              <a:t> </a:t>
            </a:r>
            <a:r>
              <a:rPr lang="en-US" dirty="0" smtClean="0">
                <a:latin typeface="Balaram" pitchFamily="2" charset="0"/>
              </a:rPr>
              <a:t>tad-</a:t>
            </a:r>
            <a:r>
              <a:rPr lang="en-US" dirty="0" err="1" smtClean="0">
                <a:latin typeface="Balaram" pitchFamily="2" charset="0"/>
              </a:rPr>
              <a:t>viceñöitam</a:t>
            </a:r>
            <a:endParaRPr lang="en-US" dirty="0" smtClean="0">
              <a:latin typeface="Balaram" pitchFamily="2" charset="0"/>
            </a:endParaRPr>
          </a:p>
          <a:p>
            <a:pPr algn="ctr">
              <a:buNone/>
            </a:pPr>
            <a:r>
              <a:rPr lang="en-US" dirty="0" smtClean="0">
                <a:latin typeface="Balaram" pitchFamily="2" charset="0"/>
              </a:rPr>
              <a:t>O </a:t>
            </a:r>
            <a:r>
              <a:rPr lang="en-US" dirty="0" err="1" smtClean="0">
                <a:latin typeface="Balaram" pitchFamily="2" charset="0"/>
              </a:rPr>
              <a:t>Vyäsadeva</a:t>
            </a:r>
            <a:r>
              <a:rPr lang="en-US" dirty="0" smtClean="0">
                <a:latin typeface="Balaram" pitchFamily="2" charset="0"/>
              </a:rPr>
              <a:t>, your vision is completely perfect. Your good fame is spotless. You are firm in vow and situated in truthfulness. And thus you can think of the pastimes of the Lord in trance for the liberation of the people in general from all material bondage.</a:t>
            </a:r>
            <a:endParaRPr lang="en-US" dirty="0">
              <a:latin typeface="Balaram" pitchFamily="2"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1.5.20</a:t>
            </a:r>
            <a:endParaRPr lang="en-US" dirty="0"/>
          </a:p>
        </p:txBody>
      </p:sp>
      <p:sp>
        <p:nvSpPr>
          <p:cNvPr id="3" name="Content Placeholder 2"/>
          <p:cNvSpPr>
            <a:spLocks noGrp="1"/>
          </p:cNvSpPr>
          <p:nvPr>
            <p:ph sz="quarter" idx="1"/>
          </p:nvPr>
        </p:nvSpPr>
        <p:spPr/>
        <p:txBody>
          <a:bodyPr/>
          <a:lstStyle/>
          <a:p>
            <a:r>
              <a:rPr lang="en-US" dirty="0" smtClean="0"/>
              <a:t>We accept this </a:t>
            </a:r>
            <a:r>
              <a:rPr lang="en-US" dirty="0" smtClean="0"/>
              <a:t>matter as </a:t>
            </a:r>
            <a:r>
              <a:rPr lang="en-US" dirty="0" smtClean="0"/>
              <a:t>all in </a:t>
            </a:r>
            <a:r>
              <a:rPr lang="en-US" dirty="0" smtClean="0"/>
              <a:t>all and we are separate from the Lord </a:t>
            </a:r>
          </a:p>
          <a:p>
            <a:r>
              <a:rPr lang="en-US" dirty="0" smtClean="0"/>
              <a:t>Both pure devotee perceive the Lord as both in his personal and impersonal</a:t>
            </a:r>
          </a:p>
          <a:p>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1.5.21</a:t>
            </a:r>
            <a:endParaRPr lang="en-US" dirty="0"/>
          </a:p>
        </p:txBody>
      </p:sp>
      <p:sp>
        <p:nvSpPr>
          <p:cNvPr id="3" name="Content Placeholder 2"/>
          <p:cNvSpPr>
            <a:spLocks noGrp="1"/>
          </p:cNvSpPr>
          <p:nvPr>
            <p:ph sz="quarter" idx="1"/>
          </p:nvPr>
        </p:nvSpPr>
        <p:spPr/>
        <p:txBody>
          <a:bodyPr>
            <a:normAutofit fontScale="92500" lnSpcReduction="20000"/>
          </a:bodyPr>
          <a:lstStyle/>
          <a:p>
            <a:pPr algn="ctr">
              <a:buNone/>
            </a:pPr>
            <a:r>
              <a:rPr lang="en-US" dirty="0" err="1" smtClean="0">
                <a:latin typeface="Balaram" pitchFamily="2" charset="0"/>
              </a:rPr>
              <a:t>tvam</a:t>
            </a:r>
            <a:r>
              <a:rPr lang="en-US" dirty="0" smtClean="0">
                <a:latin typeface="Balaram" pitchFamily="2" charset="0"/>
              </a:rPr>
              <a:t> </a:t>
            </a:r>
            <a:r>
              <a:rPr lang="en-US" dirty="0" err="1" smtClean="0">
                <a:latin typeface="Balaram" pitchFamily="2" charset="0"/>
              </a:rPr>
              <a:t>ätmanätmänam</a:t>
            </a:r>
            <a:r>
              <a:rPr lang="en-US" dirty="0" smtClean="0">
                <a:latin typeface="Balaram" pitchFamily="2" charset="0"/>
              </a:rPr>
              <a:t> </a:t>
            </a:r>
            <a:r>
              <a:rPr lang="en-US" dirty="0" err="1" smtClean="0">
                <a:latin typeface="Balaram" pitchFamily="2" charset="0"/>
              </a:rPr>
              <a:t>avehy</a:t>
            </a:r>
            <a:r>
              <a:rPr lang="en-US" dirty="0" smtClean="0">
                <a:latin typeface="Balaram" pitchFamily="2" charset="0"/>
              </a:rPr>
              <a:t> </a:t>
            </a:r>
            <a:r>
              <a:rPr lang="en-US" dirty="0" err="1" smtClean="0">
                <a:latin typeface="Balaram" pitchFamily="2" charset="0"/>
              </a:rPr>
              <a:t>amogha-dåk</a:t>
            </a:r>
            <a:endParaRPr lang="en-US" dirty="0" smtClean="0">
              <a:latin typeface="Balaram" pitchFamily="2" charset="0"/>
            </a:endParaRPr>
          </a:p>
          <a:p>
            <a:pPr algn="ctr">
              <a:buNone/>
            </a:pPr>
            <a:r>
              <a:rPr lang="en-US" dirty="0" err="1" smtClean="0">
                <a:latin typeface="Balaram" pitchFamily="2" charset="0"/>
              </a:rPr>
              <a:t>parasya</a:t>
            </a:r>
            <a:r>
              <a:rPr lang="en-US" dirty="0" smtClean="0">
                <a:latin typeface="Balaram" pitchFamily="2" charset="0"/>
              </a:rPr>
              <a:t> </a:t>
            </a:r>
            <a:r>
              <a:rPr lang="en-US" dirty="0" err="1" smtClean="0">
                <a:latin typeface="Balaram" pitchFamily="2" charset="0"/>
              </a:rPr>
              <a:t>puàsaù</a:t>
            </a:r>
            <a:r>
              <a:rPr lang="en-US" dirty="0" smtClean="0">
                <a:latin typeface="Balaram" pitchFamily="2" charset="0"/>
              </a:rPr>
              <a:t> </a:t>
            </a:r>
            <a:r>
              <a:rPr lang="en-US" dirty="0" err="1" smtClean="0">
                <a:latin typeface="Balaram" pitchFamily="2" charset="0"/>
              </a:rPr>
              <a:t>paramätmanaù</a:t>
            </a:r>
            <a:r>
              <a:rPr lang="en-US" dirty="0" smtClean="0">
                <a:latin typeface="Balaram" pitchFamily="2" charset="0"/>
              </a:rPr>
              <a:t> </a:t>
            </a:r>
            <a:r>
              <a:rPr lang="en-US" dirty="0" err="1" smtClean="0">
                <a:latin typeface="Balaram" pitchFamily="2" charset="0"/>
              </a:rPr>
              <a:t>kaläm</a:t>
            </a:r>
            <a:endParaRPr lang="en-US" dirty="0" smtClean="0">
              <a:latin typeface="Balaram" pitchFamily="2" charset="0"/>
            </a:endParaRPr>
          </a:p>
          <a:p>
            <a:pPr algn="ctr">
              <a:buNone/>
            </a:pPr>
            <a:r>
              <a:rPr lang="en-US" dirty="0" err="1" smtClean="0">
                <a:latin typeface="Balaram" pitchFamily="2" charset="0"/>
              </a:rPr>
              <a:t>ajaà</a:t>
            </a:r>
            <a:r>
              <a:rPr lang="en-US" dirty="0" smtClean="0">
                <a:latin typeface="Balaram" pitchFamily="2" charset="0"/>
              </a:rPr>
              <a:t> </a:t>
            </a:r>
            <a:r>
              <a:rPr lang="en-US" dirty="0" err="1" smtClean="0">
                <a:latin typeface="Balaram" pitchFamily="2" charset="0"/>
              </a:rPr>
              <a:t>prajätaà</a:t>
            </a:r>
            <a:r>
              <a:rPr lang="en-US" dirty="0" smtClean="0">
                <a:latin typeface="Balaram" pitchFamily="2" charset="0"/>
              </a:rPr>
              <a:t> </a:t>
            </a:r>
            <a:r>
              <a:rPr lang="en-US" dirty="0" err="1" smtClean="0">
                <a:latin typeface="Balaram" pitchFamily="2" charset="0"/>
              </a:rPr>
              <a:t>jagataù</a:t>
            </a:r>
            <a:r>
              <a:rPr lang="en-US" dirty="0" smtClean="0">
                <a:latin typeface="Balaram" pitchFamily="2" charset="0"/>
              </a:rPr>
              <a:t> </a:t>
            </a:r>
            <a:r>
              <a:rPr lang="en-US" dirty="0" err="1" smtClean="0">
                <a:latin typeface="Balaram" pitchFamily="2" charset="0"/>
              </a:rPr>
              <a:t>çiväya</a:t>
            </a:r>
            <a:r>
              <a:rPr lang="en-US" dirty="0" smtClean="0">
                <a:latin typeface="Balaram" pitchFamily="2" charset="0"/>
              </a:rPr>
              <a:t> tan</a:t>
            </a:r>
          </a:p>
          <a:p>
            <a:pPr algn="ctr">
              <a:buNone/>
            </a:pPr>
            <a:r>
              <a:rPr lang="en-US" dirty="0" err="1" smtClean="0">
                <a:latin typeface="Balaram" pitchFamily="2" charset="0"/>
              </a:rPr>
              <a:t>mahänubhäväbhyudayo</a:t>
            </a:r>
            <a:r>
              <a:rPr lang="en-US" dirty="0" smtClean="0">
                <a:latin typeface="Balaram" pitchFamily="2" charset="0"/>
              </a:rPr>
              <a:t> '</a:t>
            </a:r>
            <a:r>
              <a:rPr lang="en-US" dirty="0" err="1" smtClean="0">
                <a:latin typeface="Balaram" pitchFamily="2" charset="0"/>
              </a:rPr>
              <a:t>dhigaëyatäm</a:t>
            </a:r>
            <a:endParaRPr lang="en-US" dirty="0" smtClean="0">
              <a:latin typeface="Balaram" pitchFamily="2" charset="0"/>
            </a:endParaRPr>
          </a:p>
          <a:p>
            <a:pPr algn="ctr">
              <a:buNone/>
            </a:pPr>
            <a:r>
              <a:rPr lang="en-US" dirty="0" smtClean="0">
                <a:latin typeface="Balaram" pitchFamily="2" charset="0"/>
              </a:rPr>
              <a:t>Your Goodness has perfect vision. You yourself can know the </a:t>
            </a:r>
            <a:r>
              <a:rPr lang="en-US" dirty="0" err="1" smtClean="0">
                <a:latin typeface="Balaram" pitchFamily="2" charset="0"/>
              </a:rPr>
              <a:t>Supersoul</a:t>
            </a:r>
            <a:r>
              <a:rPr lang="en-US" dirty="0" smtClean="0">
                <a:latin typeface="Balaram" pitchFamily="2" charset="0"/>
              </a:rPr>
              <a:t> Personality of Godhead because you are present as the plenary portion of the Lord. Although you are </a:t>
            </a:r>
            <a:r>
              <a:rPr lang="en-US" dirty="0" err="1" smtClean="0">
                <a:latin typeface="Balaram" pitchFamily="2" charset="0"/>
              </a:rPr>
              <a:t>birthless</a:t>
            </a:r>
            <a:r>
              <a:rPr lang="en-US" dirty="0" smtClean="0">
                <a:latin typeface="Balaram" pitchFamily="2" charset="0"/>
              </a:rPr>
              <a:t>, you have appeared on this earth for the well-being of all people. Please, therefore, describe the transcendental pastimes of the Supreme Personality of Godhead </a:t>
            </a:r>
            <a:r>
              <a:rPr lang="en-US" dirty="0" err="1" smtClean="0">
                <a:latin typeface="Balaram" pitchFamily="2" charset="0"/>
              </a:rPr>
              <a:t>Çré</a:t>
            </a:r>
            <a:r>
              <a:rPr lang="en-US" dirty="0" smtClean="0">
                <a:latin typeface="Balaram" pitchFamily="2" charset="0"/>
              </a:rPr>
              <a:t> </a:t>
            </a:r>
            <a:r>
              <a:rPr lang="en-US" dirty="0" err="1" smtClean="0">
                <a:latin typeface="Balaram" pitchFamily="2" charset="0"/>
              </a:rPr>
              <a:t>Kåñëa</a:t>
            </a:r>
            <a:r>
              <a:rPr lang="en-US" dirty="0" smtClean="0">
                <a:latin typeface="Balaram" pitchFamily="2" charset="0"/>
              </a:rPr>
              <a:t> more vividly.</a:t>
            </a:r>
            <a:endParaRPr lang="en-US" dirty="0">
              <a:latin typeface="Balaram" pitchFamily="2"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1.5.21</a:t>
            </a:r>
            <a:endParaRPr lang="en-US" dirty="0"/>
          </a:p>
        </p:txBody>
      </p:sp>
      <p:sp>
        <p:nvSpPr>
          <p:cNvPr id="3" name="Content Placeholder 2"/>
          <p:cNvSpPr>
            <a:spLocks noGrp="1"/>
          </p:cNvSpPr>
          <p:nvPr>
            <p:ph sz="quarter" idx="1"/>
          </p:nvPr>
        </p:nvSpPr>
        <p:spPr/>
        <p:txBody>
          <a:bodyPr/>
          <a:lstStyle/>
          <a:p>
            <a:r>
              <a:rPr lang="en-US" dirty="0" err="1" smtClean="0"/>
              <a:t>Vyasadeva</a:t>
            </a:r>
            <a:r>
              <a:rPr lang="en-US" dirty="0" smtClean="0"/>
              <a:t> – empowered plenary portion incarnation</a:t>
            </a:r>
          </a:p>
          <a:p>
            <a:r>
              <a:rPr lang="en-US" dirty="0" smtClean="0"/>
              <a:t>To deliver the fallen souls who are separated from loving devotion to the Lord</a:t>
            </a:r>
          </a:p>
          <a:p>
            <a:r>
              <a:rPr lang="en-US" dirty="0" err="1" smtClean="0"/>
              <a:t>Vyasadeva</a:t>
            </a:r>
            <a:r>
              <a:rPr lang="en-US" dirty="0" smtClean="0"/>
              <a:t> in essence is the spiritual master of everyone</a:t>
            </a:r>
          </a:p>
          <a:p>
            <a:r>
              <a:rPr lang="en-US" dirty="0" smtClean="0"/>
              <a:t>Teaching by own conduct, he accepts Spiritual Master</a:t>
            </a:r>
          </a:p>
          <a:p>
            <a:endParaRPr lang="en-US" dirty="0" smtClean="0"/>
          </a:p>
          <a:p>
            <a:pPr>
              <a:buNone/>
            </a:pPr>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1.5.22</a:t>
            </a:r>
            <a:endParaRPr lang="en-US" dirty="0"/>
          </a:p>
        </p:txBody>
      </p:sp>
      <p:sp>
        <p:nvSpPr>
          <p:cNvPr id="3" name="Content Placeholder 2"/>
          <p:cNvSpPr>
            <a:spLocks noGrp="1"/>
          </p:cNvSpPr>
          <p:nvPr>
            <p:ph sz="quarter" idx="1"/>
          </p:nvPr>
        </p:nvSpPr>
        <p:spPr/>
        <p:txBody>
          <a:bodyPr>
            <a:normAutofit fontScale="92500" lnSpcReduction="20000"/>
          </a:bodyPr>
          <a:lstStyle/>
          <a:p>
            <a:pPr algn="ctr">
              <a:buNone/>
            </a:pPr>
            <a:r>
              <a:rPr lang="en-US" dirty="0" err="1" smtClean="0">
                <a:latin typeface="Balaram" pitchFamily="2" charset="0"/>
              </a:rPr>
              <a:t>idaà</a:t>
            </a:r>
            <a:r>
              <a:rPr lang="en-US" dirty="0" smtClean="0">
                <a:latin typeface="Balaram" pitchFamily="2" charset="0"/>
              </a:rPr>
              <a:t> hi </a:t>
            </a:r>
            <a:r>
              <a:rPr lang="en-US" dirty="0" err="1" smtClean="0">
                <a:latin typeface="Balaram" pitchFamily="2" charset="0"/>
              </a:rPr>
              <a:t>puàsas</a:t>
            </a:r>
            <a:r>
              <a:rPr lang="en-US" dirty="0" smtClean="0">
                <a:latin typeface="Balaram" pitchFamily="2" charset="0"/>
              </a:rPr>
              <a:t> </a:t>
            </a:r>
            <a:r>
              <a:rPr lang="en-US" dirty="0" err="1" smtClean="0">
                <a:latin typeface="Balaram" pitchFamily="2" charset="0"/>
              </a:rPr>
              <a:t>tapasaù</a:t>
            </a:r>
            <a:r>
              <a:rPr lang="en-US" dirty="0" smtClean="0">
                <a:latin typeface="Balaram" pitchFamily="2" charset="0"/>
              </a:rPr>
              <a:t> </a:t>
            </a:r>
            <a:r>
              <a:rPr lang="en-US" dirty="0" err="1" smtClean="0">
                <a:latin typeface="Balaram" pitchFamily="2" charset="0"/>
              </a:rPr>
              <a:t>çrutasya</a:t>
            </a:r>
            <a:r>
              <a:rPr lang="en-US" dirty="0" smtClean="0">
                <a:latin typeface="Balaram" pitchFamily="2" charset="0"/>
              </a:rPr>
              <a:t> </a:t>
            </a:r>
            <a:r>
              <a:rPr lang="en-US" dirty="0" err="1" smtClean="0">
                <a:latin typeface="Balaram" pitchFamily="2" charset="0"/>
              </a:rPr>
              <a:t>vä</a:t>
            </a:r>
            <a:endParaRPr lang="en-US" dirty="0" smtClean="0">
              <a:latin typeface="Balaram" pitchFamily="2" charset="0"/>
            </a:endParaRPr>
          </a:p>
          <a:p>
            <a:pPr algn="ctr">
              <a:buNone/>
            </a:pPr>
            <a:r>
              <a:rPr lang="en-US" dirty="0" err="1" smtClean="0">
                <a:latin typeface="Balaram" pitchFamily="2" charset="0"/>
              </a:rPr>
              <a:t>sviñöasya</a:t>
            </a:r>
            <a:r>
              <a:rPr lang="en-US" dirty="0" smtClean="0">
                <a:latin typeface="Balaram" pitchFamily="2" charset="0"/>
              </a:rPr>
              <a:t> </a:t>
            </a:r>
            <a:r>
              <a:rPr lang="en-US" dirty="0" err="1" smtClean="0">
                <a:latin typeface="Balaram" pitchFamily="2" charset="0"/>
              </a:rPr>
              <a:t>süktasya</a:t>
            </a:r>
            <a:r>
              <a:rPr lang="en-US" dirty="0" smtClean="0">
                <a:latin typeface="Balaram" pitchFamily="2" charset="0"/>
              </a:rPr>
              <a:t> ca </a:t>
            </a:r>
            <a:r>
              <a:rPr lang="en-US" dirty="0" err="1" smtClean="0">
                <a:latin typeface="Balaram" pitchFamily="2" charset="0"/>
              </a:rPr>
              <a:t>buddhi-dattayoù</a:t>
            </a:r>
            <a:endParaRPr lang="en-US" dirty="0" smtClean="0">
              <a:latin typeface="Balaram" pitchFamily="2" charset="0"/>
            </a:endParaRPr>
          </a:p>
          <a:p>
            <a:pPr algn="ctr">
              <a:buNone/>
            </a:pPr>
            <a:r>
              <a:rPr lang="en-US" dirty="0" err="1" smtClean="0">
                <a:latin typeface="Balaram" pitchFamily="2" charset="0"/>
              </a:rPr>
              <a:t>avicyuto</a:t>
            </a:r>
            <a:r>
              <a:rPr lang="en-US" dirty="0" smtClean="0">
                <a:latin typeface="Balaram" pitchFamily="2" charset="0"/>
              </a:rPr>
              <a:t> '</a:t>
            </a:r>
            <a:r>
              <a:rPr lang="en-US" dirty="0" err="1" smtClean="0">
                <a:latin typeface="Balaram" pitchFamily="2" charset="0"/>
              </a:rPr>
              <a:t>rthaù</a:t>
            </a:r>
            <a:r>
              <a:rPr lang="en-US" dirty="0" smtClean="0">
                <a:latin typeface="Balaram" pitchFamily="2" charset="0"/>
              </a:rPr>
              <a:t> </a:t>
            </a:r>
            <a:r>
              <a:rPr lang="en-US" dirty="0" err="1" smtClean="0">
                <a:latin typeface="Balaram" pitchFamily="2" charset="0"/>
              </a:rPr>
              <a:t>kavibhir</a:t>
            </a:r>
            <a:r>
              <a:rPr lang="en-US" dirty="0" smtClean="0">
                <a:latin typeface="Balaram" pitchFamily="2" charset="0"/>
              </a:rPr>
              <a:t> </a:t>
            </a:r>
            <a:r>
              <a:rPr lang="en-US" dirty="0" err="1" smtClean="0">
                <a:latin typeface="Balaram" pitchFamily="2" charset="0"/>
              </a:rPr>
              <a:t>nirüpito</a:t>
            </a:r>
            <a:endParaRPr lang="en-US" dirty="0" smtClean="0">
              <a:latin typeface="Balaram" pitchFamily="2" charset="0"/>
            </a:endParaRPr>
          </a:p>
          <a:p>
            <a:pPr algn="ctr">
              <a:buNone/>
            </a:pPr>
            <a:r>
              <a:rPr lang="en-US" dirty="0" err="1" smtClean="0">
                <a:latin typeface="Balaram" pitchFamily="2" charset="0"/>
              </a:rPr>
              <a:t>yad-uttamaçloka-guëänuvarëanam</a:t>
            </a:r>
            <a:endParaRPr lang="en-US" dirty="0" smtClean="0">
              <a:latin typeface="Balaram" pitchFamily="2" charset="0"/>
            </a:endParaRPr>
          </a:p>
          <a:p>
            <a:pPr algn="ctr">
              <a:buNone/>
            </a:pPr>
            <a:endParaRPr lang="en-US" dirty="0" smtClean="0">
              <a:latin typeface="Balaram" pitchFamily="2" charset="0"/>
            </a:endParaRPr>
          </a:p>
          <a:p>
            <a:pPr algn="ctr">
              <a:buNone/>
            </a:pPr>
            <a:r>
              <a:rPr lang="en-US" dirty="0" smtClean="0">
                <a:latin typeface="Balaram" pitchFamily="2" charset="0"/>
              </a:rPr>
              <a:t>Learned circles have positively concluded that the infallible purpose of the advancement of knowledge, namely austerities, study of the Vedas, sacrifice, chanting of hymns and charity, culminates in the transcendental descriptions of the Lord, who is defined in choice poetry.</a:t>
            </a:r>
            <a:endParaRPr lang="en-US" dirty="0">
              <a:latin typeface="Balaram" pitchFamily="2"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1.5.22</a:t>
            </a:r>
            <a:endParaRPr lang="en-US" dirty="0"/>
          </a:p>
        </p:txBody>
      </p:sp>
      <p:sp>
        <p:nvSpPr>
          <p:cNvPr id="3" name="Content Placeholder 2"/>
          <p:cNvSpPr>
            <a:spLocks noGrp="1"/>
          </p:cNvSpPr>
          <p:nvPr>
            <p:ph sz="quarter" idx="1"/>
          </p:nvPr>
        </p:nvSpPr>
        <p:spPr>
          <a:xfrm>
            <a:off x="612648" y="1600200"/>
            <a:ext cx="8153400" cy="5257800"/>
          </a:xfrm>
        </p:spPr>
        <p:txBody>
          <a:bodyPr>
            <a:normAutofit lnSpcReduction="10000"/>
          </a:bodyPr>
          <a:lstStyle/>
          <a:p>
            <a:r>
              <a:rPr lang="en-US" dirty="0" err="1" smtClean="0"/>
              <a:t>Virtous</a:t>
            </a:r>
            <a:r>
              <a:rPr lang="en-US" dirty="0" smtClean="0"/>
              <a:t> deeds – sacrifice, charity, austerity &amp; Studies</a:t>
            </a:r>
          </a:p>
          <a:p>
            <a:r>
              <a:rPr lang="en-US" dirty="0" smtClean="0"/>
              <a:t>Are all are means gradually lead one Lord and his service</a:t>
            </a:r>
          </a:p>
          <a:p>
            <a:r>
              <a:rPr lang="en-US" dirty="0" smtClean="0"/>
              <a:t>Not for pious enjoyment</a:t>
            </a:r>
          </a:p>
          <a:p>
            <a:r>
              <a:rPr lang="en-US" dirty="0" smtClean="0"/>
              <a:t>Gradual method is unsatisfactory as it encourages self centered pleasure</a:t>
            </a:r>
          </a:p>
          <a:p>
            <a:r>
              <a:rPr lang="en-US" dirty="0" smtClean="0"/>
              <a:t>Confusing – few people will only understand it</a:t>
            </a:r>
          </a:p>
          <a:p>
            <a:r>
              <a:rPr lang="en-US" dirty="0" smtClean="0"/>
              <a:t>Pious credits – not enough to break  attraction to mundane enjoyment</a:t>
            </a:r>
          </a:p>
          <a:p>
            <a:r>
              <a:rPr lang="en-US" dirty="0" smtClean="0"/>
              <a:t>Possible with </a:t>
            </a:r>
            <a:r>
              <a:rPr lang="en-US" dirty="0" err="1" smtClean="0"/>
              <a:t>Krsna</a:t>
            </a:r>
            <a:r>
              <a:rPr lang="en-US" dirty="0" smtClean="0"/>
              <a:t> </a:t>
            </a:r>
            <a:r>
              <a:rPr lang="en-US" dirty="0" err="1" smtClean="0"/>
              <a:t>katha</a:t>
            </a:r>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BG 8.28</a:t>
            </a:r>
            <a:endParaRPr lang="en-US" dirty="0"/>
          </a:p>
        </p:txBody>
      </p:sp>
      <p:sp>
        <p:nvSpPr>
          <p:cNvPr id="3" name="Content Placeholder 2"/>
          <p:cNvSpPr>
            <a:spLocks noGrp="1"/>
          </p:cNvSpPr>
          <p:nvPr>
            <p:ph sz="quarter" idx="1"/>
          </p:nvPr>
        </p:nvSpPr>
        <p:spPr/>
        <p:txBody>
          <a:bodyPr>
            <a:normAutofit fontScale="92500" lnSpcReduction="20000"/>
          </a:bodyPr>
          <a:lstStyle/>
          <a:p>
            <a:pPr algn="ctr">
              <a:buNone/>
            </a:pPr>
            <a:r>
              <a:rPr lang="en-US" dirty="0" err="1" smtClean="0">
                <a:latin typeface="Balaram" pitchFamily="2" charset="0"/>
              </a:rPr>
              <a:t>vedeñu</a:t>
            </a:r>
            <a:r>
              <a:rPr lang="en-US" dirty="0" smtClean="0">
                <a:latin typeface="Balaram" pitchFamily="2" charset="0"/>
              </a:rPr>
              <a:t> </a:t>
            </a:r>
            <a:r>
              <a:rPr lang="en-US" dirty="0" err="1" smtClean="0">
                <a:latin typeface="Balaram" pitchFamily="2" charset="0"/>
              </a:rPr>
              <a:t>yajïeñu</a:t>
            </a:r>
            <a:r>
              <a:rPr lang="en-US" dirty="0" smtClean="0">
                <a:latin typeface="Balaram" pitchFamily="2" charset="0"/>
              </a:rPr>
              <a:t> </a:t>
            </a:r>
            <a:r>
              <a:rPr lang="en-US" dirty="0" err="1" smtClean="0">
                <a:latin typeface="Balaram" pitchFamily="2" charset="0"/>
              </a:rPr>
              <a:t>tapaùsu</a:t>
            </a:r>
            <a:r>
              <a:rPr lang="en-US" dirty="0" smtClean="0">
                <a:latin typeface="Balaram" pitchFamily="2" charset="0"/>
              </a:rPr>
              <a:t> </a:t>
            </a:r>
            <a:r>
              <a:rPr lang="en-US" dirty="0" err="1" smtClean="0">
                <a:latin typeface="Balaram" pitchFamily="2" charset="0"/>
              </a:rPr>
              <a:t>caiva</a:t>
            </a:r>
            <a:endParaRPr lang="en-US" dirty="0" smtClean="0">
              <a:latin typeface="Balaram" pitchFamily="2" charset="0"/>
            </a:endParaRPr>
          </a:p>
          <a:p>
            <a:pPr algn="ctr">
              <a:buNone/>
            </a:pPr>
            <a:r>
              <a:rPr lang="en-US" dirty="0" err="1" smtClean="0">
                <a:latin typeface="Balaram" pitchFamily="2" charset="0"/>
              </a:rPr>
              <a:t>däneñu</a:t>
            </a:r>
            <a:r>
              <a:rPr lang="en-US" dirty="0" smtClean="0">
                <a:latin typeface="Balaram" pitchFamily="2" charset="0"/>
              </a:rPr>
              <a:t> </a:t>
            </a:r>
            <a:r>
              <a:rPr lang="en-US" dirty="0" err="1" smtClean="0">
                <a:latin typeface="Balaram" pitchFamily="2" charset="0"/>
              </a:rPr>
              <a:t>yat</a:t>
            </a:r>
            <a:r>
              <a:rPr lang="en-US" dirty="0" smtClean="0">
                <a:latin typeface="Balaram" pitchFamily="2" charset="0"/>
              </a:rPr>
              <a:t> </a:t>
            </a:r>
            <a:r>
              <a:rPr lang="en-US" dirty="0" err="1" smtClean="0">
                <a:latin typeface="Balaram" pitchFamily="2" charset="0"/>
              </a:rPr>
              <a:t>puëya-phalaà</a:t>
            </a:r>
            <a:r>
              <a:rPr lang="en-US" dirty="0" smtClean="0">
                <a:latin typeface="Balaram" pitchFamily="2" charset="0"/>
              </a:rPr>
              <a:t> </a:t>
            </a:r>
            <a:r>
              <a:rPr lang="en-US" dirty="0" err="1" smtClean="0">
                <a:latin typeface="Balaram" pitchFamily="2" charset="0"/>
              </a:rPr>
              <a:t>pradiñöam</a:t>
            </a:r>
            <a:endParaRPr lang="en-US" dirty="0" smtClean="0">
              <a:latin typeface="Balaram" pitchFamily="2" charset="0"/>
            </a:endParaRPr>
          </a:p>
          <a:p>
            <a:pPr algn="ctr">
              <a:buNone/>
            </a:pPr>
            <a:r>
              <a:rPr lang="en-US" dirty="0" err="1" smtClean="0">
                <a:latin typeface="Balaram" pitchFamily="2" charset="0"/>
              </a:rPr>
              <a:t>atyeti</a:t>
            </a:r>
            <a:r>
              <a:rPr lang="en-US" dirty="0" smtClean="0">
                <a:latin typeface="Balaram" pitchFamily="2" charset="0"/>
              </a:rPr>
              <a:t> tat </a:t>
            </a:r>
            <a:r>
              <a:rPr lang="en-US" dirty="0" err="1" smtClean="0">
                <a:latin typeface="Balaram" pitchFamily="2" charset="0"/>
              </a:rPr>
              <a:t>sarvam</a:t>
            </a:r>
            <a:r>
              <a:rPr lang="en-US" dirty="0" smtClean="0">
                <a:latin typeface="Balaram" pitchFamily="2" charset="0"/>
              </a:rPr>
              <a:t> </a:t>
            </a:r>
            <a:r>
              <a:rPr lang="en-US" dirty="0" err="1" smtClean="0">
                <a:latin typeface="Balaram" pitchFamily="2" charset="0"/>
              </a:rPr>
              <a:t>idaà</a:t>
            </a:r>
            <a:r>
              <a:rPr lang="en-US" dirty="0" smtClean="0">
                <a:latin typeface="Balaram" pitchFamily="2" charset="0"/>
              </a:rPr>
              <a:t> </a:t>
            </a:r>
            <a:r>
              <a:rPr lang="en-US" dirty="0" err="1" smtClean="0">
                <a:latin typeface="Balaram" pitchFamily="2" charset="0"/>
              </a:rPr>
              <a:t>viditvä</a:t>
            </a:r>
            <a:endParaRPr lang="en-US" dirty="0" smtClean="0">
              <a:latin typeface="Balaram" pitchFamily="2" charset="0"/>
            </a:endParaRPr>
          </a:p>
          <a:p>
            <a:pPr algn="ctr">
              <a:buNone/>
            </a:pPr>
            <a:r>
              <a:rPr lang="en-US" dirty="0" err="1" smtClean="0">
                <a:latin typeface="Balaram" pitchFamily="2" charset="0"/>
              </a:rPr>
              <a:t>yogé</a:t>
            </a:r>
            <a:r>
              <a:rPr lang="en-US" dirty="0" smtClean="0">
                <a:latin typeface="Balaram" pitchFamily="2" charset="0"/>
              </a:rPr>
              <a:t> </a:t>
            </a:r>
            <a:r>
              <a:rPr lang="en-US" dirty="0" err="1" smtClean="0">
                <a:latin typeface="Balaram" pitchFamily="2" charset="0"/>
              </a:rPr>
              <a:t>paraà</a:t>
            </a:r>
            <a:r>
              <a:rPr lang="en-US" dirty="0" smtClean="0">
                <a:latin typeface="Balaram" pitchFamily="2" charset="0"/>
              </a:rPr>
              <a:t> </a:t>
            </a:r>
            <a:r>
              <a:rPr lang="en-US" dirty="0" err="1" smtClean="0">
                <a:latin typeface="Balaram" pitchFamily="2" charset="0"/>
              </a:rPr>
              <a:t>sthänam</a:t>
            </a:r>
            <a:r>
              <a:rPr lang="en-US" dirty="0" smtClean="0">
                <a:latin typeface="Balaram" pitchFamily="2" charset="0"/>
              </a:rPr>
              <a:t> </a:t>
            </a:r>
            <a:r>
              <a:rPr lang="en-US" dirty="0" err="1" smtClean="0">
                <a:latin typeface="Balaram" pitchFamily="2" charset="0"/>
              </a:rPr>
              <a:t>upaiti</a:t>
            </a:r>
            <a:r>
              <a:rPr lang="en-US" dirty="0" smtClean="0">
                <a:latin typeface="Balaram" pitchFamily="2" charset="0"/>
              </a:rPr>
              <a:t> </a:t>
            </a:r>
            <a:r>
              <a:rPr lang="en-US" dirty="0" err="1" smtClean="0">
                <a:latin typeface="Balaram" pitchFamily="2" charset="0"/>
              </a:rPr>
              <a:t>cädyam</a:t>
            </a:r>
            <a:endParaRPr lang="en-US" dirty="0" smtClean="0">
              <a:latin typeface="Balaram" pitchFamily="2" charset="0"/>
            </a:endParaRPr>
          </a:p>
          <a:p>
            <a:pPr algn="ctr">
              <a:buNone/>
            </a:pPr>
            <a:r>
              <a:rPr lang="en-US" dirty="0" smtClean="0">
                <a:latin typeface="Balaram" pitchFamily="2" charset="0"/>
              </a:rPr>
              <a:t>A person who accepts the path of devotional service is not bereft of the results derived from studying the Vedas, performing sacrifices, undergoing austerities, giving charity or pursuing philosophical and </a:t>
            </a:r>
            <a:r>
              <a:rPr lang="en-US" dirty="0" err="1" smtClean="0">
                <a:latin typeface="Balaram" pitchFamily="2" charset="0"/>
              </a:rPr>
              <a:t>fruitive</a:t>
            </a:r>
            <a:r>
              <a:rPr lang="en-US" dirty="0" smtClean="0">
                <a:latin typeface="Balaram" pitchFamily="2" charset="0"/>
              </a:rPr>
              <a:t> activities. Simply by performing devotional service, he attains all these, and at the end he reaches the supreme eternal abode.</a:t>
            </a:r>
            <a:endParaRPr lang="en-US" dirty="0">
              <a:latin typeface="Balaram" pitchFamily="2"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sz="quarter" idx="1"/>
          </p:nvPr>
        </p:nvSpPr>
        <p:spPr/>
        <p:txBody>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Text 1.5.13</a:t>
            </a:r>
            <a:endParaRPr lang="en-US" dirty="0"/>
          </a:p>
        </p:txBody>
      </p:sp>
      <p:sp>
        <p:nvSpPr>
          <p:cNvPr id="3" name="Content Placeholder 2"/>
          <p:cNvSpPr>
            <a:spLocks noGrp="1"/>
          </p:cNvSpPr>
          <p:nvPr>
            <p:ph sz="quarter" idx="1"/>
          </p:nvPr>
        </p:nvSpPr>
        <p:spPr/>
        <p:txBody>
          <a:bodyPr/>
          <a:lstStyle/>
          <a:p>
            <a:r>
              <a:rPr lang="en-US" dirty="0" smtClean="0"/>
              <a:t>- mundane Literatures – for satisfaction of material senses</a:t>
            </a:r>
          </a:p>
          <a:p>
            <a:r>
              <a:rPr lang="en-US" dirty="0" smtClean="0"/>
              <a:t>Thousands of literary all over the world – but no peace &amp; </a:t>
            </a:r>
            <a:r>
              <a:rPr lang="en-US" dirty="0" smtClean="0"/>
              <a:t>tranquility</a:t>
            </a:r>
          </a:p>
          <a:p>
            <a:r>
              <a:rPr lang="en-US" dirty="0" smtClean="0"/>
              <a:t>Compassion of Sri </a:t>
            </a:r>
            <a:r>
              <a:rPr lang="en-US" dirty="0" err="1" smtClean="0"/>
              <a:t>Narada</a:t>
            </a:r>
            <a:r>
              <a:rPr lang="en-US" dirty="0" smtClean="0"/>
              <a:t> </a:t>
            </a:r>
            <a:r>
              <a:rPr lang="en-US" dirty="0" err="1" smtClean="0"/>
              <a:t>Rsi</a:t>
            </a:r>
            <a:endParaRPr lang="en-US" dirty="0" smtClean="0"/>
          </a:p>
          <a:p>
            <a:r>
              <a:rPr lang="en-US" dirty="0" err="1" smtClean="0"/>
              <a:t>Srila</a:t>
            </a:r>
            <a:r>
              <a:rPr lang="en-US" dirty="0" smtClean="0"/>
              <a:t> </a:t>
            </a:r>
            <a:r>
              <a:rPr lang="en-US" dirty="0" err="1" smtClean="0"/>
              <a:t>Vyasadeva</a:t>
            </a:r>
            <a:r>
              <a:rPr lang="en-US" dirty="0" smtClean="0"/>
              <a:t> </a:t>
            </a:r>
            <a:r>
              <a:rPr lang="en-US" dirty="0" smtClean="0"/>
              <a:t>&amp; his representatives are pure</a:t>
            </a:r>
          </a:p>
          <a:p>
            <a:r>
              <a:rPr lang="en-US" dirty="0" err="1" smtClean="0"/>
              <a:t>Srimad</a:t>
            </a:r>
            <a:r>
              <a:rPr lang="en-US" dirty="0" smtClean="0"/>
              <a:t> </a:t>
            </a:r>
            <a:r>
              <a:rPr lang="en-US" dirty="0" err="1" smtClean="0"/>
              <a:t>Bhagavad</a:t>
            </a:r>
            <a:r>
              <a:rPr lang="en-US" dirty="0" smtClean="0"/>
              <a:t> </a:t>
            </a:r>
            <a:r>
              <a:rPr lang="en-US" dirty="0" err="1" smtClean="0"/>
              <a:t>Gita</a:t>
            </a:r>
            <a:r>
              <a:rPr lang="en-US" dirty="0" smtClean="0"/>
              <a:t> and </a:t>
            </a:r>
            <a:r>
              <a:rPr lang="en-US" dirty="0" err="1" smtClean="0"/>
              <a:t>Srimad</a:t>
            </a:r>
            <a:r>
              <a:rPr lang="en-US" dirty="0" smtClean="0"/>
              <a:t> </a:t>
            </a:r>
            <a:r>
              <a:rPr lang="en-US" dirty="0" err="1" smtClean="0"/>
              <a:t>Bhagavatham</a:t>
            </a:r>
            <a:r>
              <a:rPr lang="en-US" dirty="0" smtClean="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Srila</a:t>
            </a:r>
            <a:r>
              <a:rPr lang="en-US" dirty="0" smtClean="0"/>
              <a:t> </a:t>
            </a:r>
            <a:r>
              <a:rPr lang="en-US" dirty="0" err="1" smtClean="0"/>
              <a:t>Prabhupada’s</a:t>
            </a:r>
            <a:r>
              <a:rPr lang="en-US" dirty="0" smtClean="0"/>
              <a:t> lecture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
            </a:r>
            <a:br>
              <a:rPr lang="en-US" dirty="0" smtClean="0"/>
            </a:br>
            <a:r>
              <a:rPr lang="en-US" dirty="0" smtClean="0"/>
              <a:t>"</a:t>
            </a:r>
            <a:r>
              <a:rPr lang="en-US" i="1" dirty="0" smtClean="0"/>
              <a:t>You don't read. In the first volume of </a:t>
            </a:r>
            <a:r>
              <a:rPr lang="en-US" i="1" dirty="0" err="1" smtClean="0"/>
              <a:t>Bhagavata</a:t>
            </a:r>
            <a:r>
              <a:rPr lang="en-US" i="1" dirty="0" smtClean="0"/>
              <a:t> these things are explained. But I don't think you read all these things. Do you read? </a:t>
            </a:r>
            <a:r>
              <a:rPr lang="en-US" b="1" i="1" u="sng" dirty="0" smtClean="0"/>
              <a:t>So if you don't read, then you will feel restless</a:t>
            </a:r>
            <a:r>
              <a:rPr lang="en-US" i="1" dirty="0" smtClean="0"/>
              <a:t>: "Oh, let me go from Japan to India, from India to Japan." You are restless because you don't read. </a:t>
            </a:r>
            <a:r>
              <a:rPr lang="en-US" b="1" i="1" u="sng" dirty="0" smtClean="0"/>
              <a:t>I am laboring so hard for you, but you don't take advantage</a:t>
            </a:r>
            <a:r>
              <a:rPr lang="en-US" i="1" dirty="0" smtClean="0"/>
              <a:t>. Don't take advantage of eating and sleeping. Take advantage of these books. Then your life will be successful. </a:t>
            </a:r>
            <a:r>
              <a:rPr lang="en-US" b="1" i="1" u="sng" dirty="0" smtClean="0"/>
              <a:t>My duty -- I have given you so valuable things, day and night trying to convince you, each word to word</a:t>
            </a:r>
            <a:r>
              <a:rPr lang="en-US" i="1" dirty="0" smtClean="0"/>
              <a:t>. And if you don't take advantage of this, then what can I do for you?</a:t>
            </a:r>
            <a:r>
              <a:rPr lang="en-US" dirty="0" smtClean="0"/>
              <a: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smtClean="0"/>
              <a:t>Srila</a:t>
            </a:r>
            <a:r>
              <a:rPr lang="en-US" dirty="0" smtClean="0"/>
              <a:t> </a:t>
            </a:r>
            <a:r>
              <a:rPr lang="en-US" dirty="0" err="1" smtClean="0"/>
              <a:t>Vyasadeva</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latin typeface="Balaram" pitchFamily="2" charset="0"/>
              </a:rPr>
              <a:t>For Welfare activity – you need clear vision</a:t>
            </a:r>
          </a:p>
          <a:p>
            <a:r>
              <a:rPr lang="en-US" dirty="0" err="1" smtClean="0">
                <a:latin typeface="Balaram" pitchFamily="2" charset="0"/>
              </a:rPr>
              <a:t>Narada</a:t>
            </a:r>
            <a:r>
              <a:rPr lang="en-US" dirty="0" smtClean="0">
                <a:latin typeface="Balaram" pitchFamily="2" charset="0"/>
              </a:rPr>
              <a:t> Muni Certifies</a:t>
            </a:r>
          </a:p>
          <a:p>
            <a:pPr lvl="1"/>
            <a:r>
              <a:rPr lang="en-US" dirty="0" err="1" smtClean="0">
                <a:latin typeface="Balaram" pitchFamily="2" charset="0"/>
              </a:rPr>
              <a:t>amogha-dåk</a:t>
            </a:r>
            <a:endParaRPr lang="en-US" dirty="0" smtClean="0">
              <a:latin typeface="Balaram" pitchFamily="2" charset="0"/>
            </a:endParaRPr>
          </a:p>
          <a:p>
            <a:pPr lvl="1"/>
            <a:r>
              <a:rPr lang="en-US" dirty="0" err="1" smtClean="0">
                <a:latin typeface="Balaram" pitchFamily="2" charset="0"/>
              </a:rPr>
              <a:t>Çuci-çraväù</a:t>
            </a:r>
            <a:endParaRPr lang="en-US" dirty="0" smtClean="0">
              <a:latin typeface="Balaram" pitchFamily="2" charset="0"/>
            </a:endParaRPr>
          </a:p>
          <a:p>
            <a:pPr lvl="1"/>
            <a:r>
              <a:rPr lang="en-US" dirty="0" err="1" smtClean="0">
                <a:latin typeface="Balaram" pitchFamily="2" charset="0"/>
              </a:rPr>
              <a:t>satya-rataù</a:t>
            </a:r>
            <a:endParaRPr lang="en-US" dirty="0" smtClean="0">
              <a:latin typeface="Balaram" pitchFamily="2" charset="0"/>
            </a:endParaRPr>
          </a:p>
          <a:p>
            <a:pPr lvl="1"/>
            <a:r>
              <a:rPr lang="en-US" dirty="0" err="1" smtClean="0">
                <a:latin typeface="Balaram" pitchFamily="2" charset="0"/>
              </a:rPr>
              <a:t>Dhåta-vrataù</a:t>
            </a:r>
            <a:endParaRPr lang="en-US" dirty="0" smtClean="0">
              <a:latin typeface="Balaram" pitchFamily="2" charset="0"/>
            </a:endParaRPr>
          </a:p>
          <a:p>
            <a:r>
              <a:rPr lang="en-US" dirty="0" smtClean="0">
                <a:latin typeface="Balaram" pitchFamily="2" charset="0"/>
              </a:rPr>
              <a:t>this </a:t>
            </a:r>
            <a:r>
              <a:rPr lang="en-US" dirty="0" smtClean="0">
                <a:latin typeface="Balaram" pitchFamily="2" charset="0"/>
              </a:rPr>
              <a:t>meditation cannot be done by ordinary person</a:t>
            </a:r>
          </a:p>
          <a:p>
            <a:r>
              <a:rPr lang="en-US" dirty="0" smtClean="0">
                <a:latin typeface="Balaram" pitchFamily="2" charset="0"/>
              </a:rPr>
              <a:t>You </a:t>
            </a:r>
            <a:r>
              <a:rPr lang="en-US" dirty="0" smtClean="0">
                <a:latin typeface="Balaram" pitchFamily="2" charset="0"/>
              </a:rPr>
              <a:t>can liberate all the conditioned souls</a:t>
            </a:r>
            <a:r>
              <a:rPr lang="en-US" dirty="0" smtClean="0">
                <a:latin typeface="Balaram" pitchFamily="2" charset="0"/>
              </a:rPr>
              <a:t>.</a:t>
            </a:r>
          </a:p>
          <a:p>
            <a:r>
              <a:rPr lang="en-US" dirty="0" smtClean="0">
                <a:latin typeface="Balaram" pitchFamily="2" charset="0"/>
              </a:rPr>
              <a:t>Sri </a:t>
            </a:r>
            <a:r>
              <a:rPr lang="en-US" dirty="0" err="1" smtClean="0">
                <a:latin typeface="Balaram" pitchFamily="2" charset="0"/>
              </a:rPr>
              <a:t>Caitanya</a:t>
            </a:r>
            <a:r>
              <a:rPr lang="en-US" dirty="0" smtClean="0">
                <a:latin typeface="Balaram" pitchFamily="2" charset="0"/>
              </a:rPr>
              <a:t> </a:t>
            </a:r>
            <a:r>
              <a:rPr lang="en-US" dirty="0" err="1" smtClean="0">
                <a:latin typeface="Balaram" pitchFamily="2" charset="0"/>
              </a:rPr>
              <a:t>Mahaprabhu</a:t>
            </a:r>
            <a:r>
              <a:rPr lang="en-US" dirty="0" smtClean="0">
                <a:latin typeface="Balaram" pitchFamily="2" charset="0"/>
              </a:rPr>
              <a:t> says - </a:t>
            </a:r>
            <a:r>
              <a:rPr lang="en-US" dirty="0" err="1" smtClean="0">
                <a:latin typeface="Balaram" pitchFamily="2" charset="0"/>
              </a:rPr>
              <a:t>yei</a:t>
            </a:r>
            <a:r>
              <a:rPr lang="en-US" dirty="0" smtClean="0">
                <a:latin typeface="Balaram" pitchFamily="2" charset="0"/>
              </a:rPr>
              <a:t> </a:t>
            </a:r>
            <a:r>
              <a:rPr lang="en-US" dirty="0" err="1" smtClean="0">
                <a:latin typeface="Balaram" pitchFamily="2" charset="0"/>
              </a:rPr>
              <a:t>kåñëa-tattva-vettä</a:t>
            </a:r>
            <a:r>
              <a:rPr lang="en-US" dirty="0" smtClean="0">
                <a:latin typeface="Balaram" pitchFamily="2" charset="0"/>
              </a:rPr>
              <a:t>, </a:t>
            </a:r>
            <a:r>
              <a:rPr lang="en-US" dirty="0" err="1" smtClean="0">
                <a:latin typeface="Balaram" pitchFamily="2" charset="0"/>
              </a:rPr>
              <a:t>sei</a:t>
            </a:r>
            <a:r>
              <a:rPr lang="en-US" dirty="0" smtClean="0">
                <a:latin typeface="Balaram" pitchFamily="2" charset="0"/>
              </a:rPr>
              <a:t> guru </a:t>
            </a:r>
            <a:r>
              <a:rPr lang="en-US" dirty="0" err="1" smtClean="0">
                <a:latin typeface="Balaram" pitchFamily="2" charset="0"/>
              </a:rPr>
              <a:t>haya</a:t>
            </a:r>
            <a:endParaRPr lang="en-US" dirty="0" smtClean="0">
              <a:latin typeface="Balaram" pitchFamily="2" charset="0"/>
            </a:endParaRPr>
          </a:p>
          <a:p>
            <a:endParaRPr lang="en-US" dirty="0" smtClean="0">
              <a:latin typeface="Balaram" pitchFamily="2" charset="0"/>
            </a:endParaRPr>
          </a:p>
          <a:p>
            <a:endParaRPr lang="en-US" dirty="0">
              <a:latin typeface="Balaram" pitchFamily="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How he liberates</a:t>
            </a:r>
            <a:endParaRPr lang="en-US" dirty="0"/>
          </a:p>
        </p:txBody>
      </p:sp>
      <p:sp>
        <p:nvSpPr>
          <p:cNvPr id="3" name="Content Placeholder 2"/>
          <p:cNvSpPr>
            <a:spLocks noGrp="1"/>
          </p:cNvSpPr>
          <p:nvPr>
            <p:ph sz="quarter" idx="1"/>
          </p:nvPr>
        </p:nvSpPr>
        <p:spPr>
          <a:xfrm>
            <a:off x="381000" y="1600200"/>
            <a:ext cx="8385048" cy="5029200"/>
          </a:xfrm>
        </p:spPr>
        <p:txBody>
          <a:bodyPr>
            <a:normAutofit lnSpcReduction="10000"/>
          </a:bodyPr>
          <a:lstStyle/>
          <a:p>
            <a:pPr algn="ctr">
              <a:buNone/>
            </a:pPr>
            <a:r>
              <a:rPr lang="en-US" dirty="0" err="1" smtClean="0">
                <a:latin typeface="Balaram" pitchFamily="2" charset="0"/>
              </a:rPr>
              <a:t>urukramasyäkhila-bandha-muktaye</a:t>
            </a:r>
            <a:endParaRPr lang="en-US" dirty="0" smtClean="0">
              <a:latin typeface="Balaram" pitchFamily="2" charset="0"/>
            </a:endParaRPr>
          </a:p>
          <a:p>
            <a:pPr algn="ctr">
              <a:buNone/>
            </a:pPr>
            <a:r>
              <a:rPr lang="en-US" dirty="0" err="1" smtClean="0">
                <a:latin typeface="Balaram" pitchFamily="2" charset="0"/>
              </a:rPr>
              <a:t>Samädhinä</a:t>
            </a:r>
            <a:r>
              <a:rPr lang="en-US" dirty="0" smtClean="0">
                <a:latin typeface="Balaram" pitchFamily="2" charset="0"/>
              </a:rPr>
              <a:t> </a:t>
            </a:r>
            <a:r>
              <a:rPr lang="en-US" dirty="0" err="1" smtClean="0">
                <a:latin typeface="Balaram" pitchFamily="2" charset="0"/>
              </a:rPr>
              <a:t>anusmara</a:t>
            </a:r>
            <a:r>
              <a:rPr lang="en-US" dirty="0" smtClean="0">
                <a:latin typeface="Balaram" pitchFamily="2" charset="0"/>
              </a:rPr>
              <a:t> </a:t>
            </a:r>
            <a:r>
              <a:rPr lang="en-US" dirty="0" smtClean="0">
                <a:latin typeface="Balaram" pitchFamily="2" charset="0"/>
              </a:rPr>
              <a:t>tad-</a:t>
            </a:r>
            <a:r>
              <a:rPr lang="en-US" dirty="0" err="1" smtClean="0">
                <a:latin typeface="Balaram" pitchFamily="2" charset="0"/>
              </a:rPr>
              <a:t>viceñöitam</a:t>
            </a:r>
            <a:endParaRPr lang="en-US" dirty="0" smtClean="0">
              <a:latin typeface="Balaram" pitchFamily="2" charset="0"/>
            </a:endParaRPr>
          </a:p>
          <a:p>
            <a:pPr algn="ctr">
              <a:buNone/>
            </a:pPr>
            <a:endParaRPr lang="en-US" dirty="0" smtClean="0">
              <a:latin typeface="Balaram" pitchFamily="2" charset="0"/>
            </a:endParaRPr>
          </a:p>
          <a:p>
            <a:r>
              <a:rPr lang="en-US" dirty="0" err="1" smtClean="0">
                <a:latin typeface="Balaram" pitchFamily="2" charset="0"/>
              </a:rPr>
              <a:t>Urukramasya</a:t>
            </a:r>
            <a:r>
              <a:rPr lang="en-US" dirty="0" smtClean="0">
                <a:latin typeface="Balaram" pitchFamily="2" charset="0"/>
              </a:rPr>
              <a:t> - </a:t>
            </a:r>
            <a:r>
              <a:rPr lang="en-US" dirty="0" err="1" smtClean="0">
                <a:latin typeface="Balaram" pitchFamily="2" charset="0"/>
              </a:rPr>
              <a:t>Uru</a:t>
            </a:r>
            <a:r>
              <a:rPr lang="en-US" dirty="0" smtClean="0">
                <a:latin typeface="Balaram" pitchFamily="2" charset="0"/>
              </a:rPr>
              <a:t> means great. And </a:t>
            </a:r>
            <a:r>
              <a:rPr lang="en-US" dirty="0" err="1" smtClean="0">
                <a:latin typeface="Balaram" pitchFamily="2" charset="0"/>
              </a:rPr>
              <a:t>krama</a:t>
            </a:r>
            <a:r>
              <a:rPr lang="en-US" dirty="0" smtClean="0">
                <a:latin typeface="Balaram" pitchFamily="2" charset="0"/>
              </a:rPr>
              <a:t>. </a:t>
            </a:r>
            <a:r>
              <a:rPr lang="en-US" dirty="0" err="1" smtClean="0">
                <a:latin typeface="Balaram" pitchFamily="2" charset="0"/>
              </a:rPr>
              <a:t>Krama</a:t>
            </a:r>
            <a:r>
              <a:rPr lang="en-US" dirty="0" smtClean="0">
                <a:latin typeface="Balaram" pitchFamily="2" charset="0"/>
              </a:rPr>
              <a:t> means </a:t>
            </a:r>
            <a:r>
              <a:rPr lang="en-US" dirty="0" smtClean="0">
                <a:latin typeface="Balaram" pitchFamily="2" charset="0"/>
              </a:rPr>
              <a:t>activities</a:t>
            </a:r>
          </a:p>
          <a:p>
            <a:r>
              <a:rPr lang="en-US" dirty="0" err="1" smtClean="0">
                <a:latin typeface="Balaram" pitchFamily="2" charset="0"/>
              </a:rPr>
              <a:t>Samadhina</a:t>
            </a:r>
            <a:endParaRPr lang="en-US" dirty="0" smtClean="0">
              <a:latin typeface="Balaram" pitchFamily="2" charset="0"/>
            </a:endParaRPr>
          </a:p>
          <a:p>
            <a:r>
              <a:rPr lang="en-US" dirty="0" err="1" smtClean="0">
                <a:latin typeface="Balaram" pitchFamily="2" charset="0"/>
              </a:rPr>
              <a:t>Anusmara</a:t>
            </a:r>
            <a:r>
              <a:rPr lang="en-US" dirty="0" smtClean="0">
                <a:latin typeface="Balaram" pitchFamily="2" charset="0"/>
              </a:rPr>
              <a:t> tad </a:t>
            </a:r>
            <a:r>
              <a:rPr lang="en-US" dirty="0" err="1" smtClean="0">
                <a:latin typeface="Balaram" pitchFamily="2" charset="0"/>
              </a:rPr>
              <a:t>vicestitam</a:t>
            </a:r>
            <a:endParaRPr lang="en-US" dirty="0" smtClean="0">
              <a:latin typeface="Balaram" pitchFamily="2" charset="0"/>
            </a:endParaRPr>
          </a:p>
          <a:p>
            <a:r>
              <a:rPr lang="en-US" dirty="0" err="1" smtClean="0">
                <a:latin typeface="Balaram" pitchFamily="2" charset="0"/>
              </a:rPr>
              <a:t>Akhila</a:t>
            </a:r>
            <a:r>
              <a:rPr lang="en-US" dirty="0" smtClean="0">
                <a:latin typeface="Balaram" pitchFamily="2" charset="0"/>
              </a:rPr>
              <a:t> </a:t>
            </a:r>
            <a:r>
              <a:rPr lang="en-US" dirty="0" err="1" smtClean="0">
                <a:latin typeface="Balaram" pitchFamily="2" charset="0"/>
              </a:rPr>
              <a:t>bandha</a:t>
            </a:r>
            <a:r>
              <a:rPr lang="en-US" dirty="0" smtClean="0">
                <a:latin typeface="Balaram" pitchFamily="2" charset="0"/>
              </a:rPr>
              <a:t> </a:t>
            </a:r>
            <a:r>
              <a:rPr lang="en-US" dirty="0" err="1" smtClean="0">
                <a:latin typeface="Balaram" pitchFamily="2" charset="0"/>
              </a:rPr>
              <a:t>muktaye</a:t>
            </a:r>
            <a:r>
              <a:rPr lang="en-US" dirty="0" smtClean="0">
                <a:latin typeface="Balaram" pitchFamily="2" charset="0"/>
              </a:rPr>
              <a:t> - For what? – Not just for his own benefit, but to benefit the whole world (liberate)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Srila</a:t>
            </a:r>
            <a:r>
              <a:rPr lang="en-US" dirty="0" smtClean="0"/>
              <a:t> </a:t>
            </a:r>
            <a:r>
              <a:rPr lang="en-US" dirty="0" err="1" smtClean="0"/>
              <a:t>Prabhupada’s</a:t>
            </a:r>
            <a:r>
              <a:rPr lang="en-US" dirty="0" smtClean="0"/>
              <a:t> lecture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latin typeface="Balaram" pitchFamily="2" charset="0"/>
                <a:ea typeface="Verdana" pitchFamily="34" charset="0"/>
                <a:cs typeface="Verdana" pitchFamily="34" charset="0"/>
              </a:rPr>
              <a:t> </a:t>
            </a:r>
            <a:r>
              <a:rPr lang="en-US" dirty="0" err="1" smtClean="0">
                <a:latin typeface="Balaram" pitchFamily="2" charset="0"/>
                <a:ea typeface="Verdana" pitchFamily="34" charset="0"/>
                <a:cs typeface="Verdana" pitchFamily="34" charset="0"/>
              </a:rPr>
              <a:t>Akhilasya</a:t>
            </a:r>
            <a:r>
              <a:rPr lang="en-US" dirty="0" smtClean="0">
                <a:latin typeface="Balaram" pitchFamily="2" charset="0"/>
                <a:ea typeface="Verdana" pitchFamily="34" charset="0"/>
                <a:cs typeface="Verdana" pitchFamily="34" charset="0"/>
              </a:rPr>
              <a:t> </a:t>
            </a:r>
            <a:r>
              <a:rPr lang="en-US" dirty="0" err="1" smtClean="0">
                <a:latin typeface="Balaram" pitchFamily="2" charset="0"/>
                <a:ea typeface="Verdana" pitchFamily="34" charset="0"/>
                <a:cs typeface="Verdana" pitchFamily="34" charset="0"/>
              </a:rPr>
              <a:t>bandhasya</a:t>
            </a:r>
            <a:r>
              <a:rPr lang="en-US" dirty="0" smtClean="0">
                <a:latin typeface="Balaram" pitchFamily="2" charset="0"/>
                <a:ea typeface="Verdana" pitchFamily="34" charset="0"/>
                <a:cs typeface="Verdana" pitchFamily="34" charset="0"/>
              </a:rPr>
              <a:t> </a:t>
            </a:r>
            <a:r>
              <a:rPr lang="en-US" dirty="0" err="1" smtClean="0">
                <a:latin typeface="Balaram" pitchFamily="2" charset="0"/>
                <a:ea typeface="Verdana" pitchFamily="34" charset="0"/>
                <a:cs typeface="Verdana" pitchFamily="34" charset="0"/>
              </a:rPr>
              <a:t>muktaye</a:t>
            </a:r>
            <a:r>
              <a:rPr lang="en-US" dirty="0" smtClean="0">
                <a:latin typeface="Balaram" pitchFamily="2" charset="0"/>
                <a:ea typeface="Verdana" pitchFamily="34" charset="0"/>
                <a:cs typeface="Verdana" pitchFamily="34" charset="0"/>
              </a:rPr>
              <a:t> tam </a:t>
            </a:r>
            <a:r>
              <a:rPr lang="en-US" dirty="0" err="1" smtClean="0">
                <a:latin typeface="Balaram" pitchFamily="2" charset="0"/>
                <a:ea typeface="Verdana" pitchFamily="34" charset="0"/>
                <a:cs typeface="Verdana" pitchFamily="34" charset="0"/>
              </a:rPr>
              <a:t>anusmara</a:t>
            </a:r>
            <a:r>
              <a:rPr lang="en-US" dirty="0" smtClean="0">
                <a:latin typeface="Balaram" pitchFamily="2" charset="0"/>
                <a:ea typeface="Verdana" pitchFamily="34" charset="0"/>
                <a:cs typeface="Verdana" pitchFamily="34" charset="0"/>
              </a:rPr>
              <a:t> </a:t>
            </a:r>
            <a:r>
              <a:rPr lang="en-US" dirty="0" err="1" smtClean="0">
                <a:latin typeface="Balaram" pitchFamily="2" charset="0"/>
                <a:ea typeface="Verdana" pitchFamily="34" charset="0"/>
                <a:cs typeface="Verdana" pitchFamily="34" charset="0"/>
              </a:rPr>
              <a:t>småtya</a:t>
            </a:r>
            <a:r>
              <a:rPr lang="en-US" dirty="0" smtClean="0">
                <a:latin typeface="Balaram" pitchFamily="2" charset="0"/>
                <a:ea typeface="Verdana" pitchFamily="34" charset="0"/>
                <a:cs typeface="Verdana" pitchFamily="34" charset="0"/>
              </a:rPr>
              <a:t> </a:t>
            </a:r>
            <a:r>
              <a:rPr lang="en-US" dirty="0" err="1" smtClean="0">
                <a:latin typeface="Balaram" pitchFamily="2" charset="0"/>
                <a:ea typeface="Verdana" pitchFamily="34" charset="0"/>
                <a:cs typeface="Verdana" pitchFamily="34" charset="0"/>
              </a:rPr>
              <a:t>varëayata</a:t>
            </a:r>
            <a:r>
              <a:rPr lang="en-US" dirty="0" smtClean="0">
                <a:latin typeface="Balaram" pitchFamily="2" charset="0"/>
                <a:ea typeface="Verdana" pitchFamily="34" charset="0"/>
                <a:cs typeface="Verdana" pitchFamily="34" charset="0"/>
              </a:rPr>
              <a:t>.(?) And again </a:t>
            </a:r>
            <a:r>
              <a:rPr lang="en-US" dirty="0" err="1" smtClean="0">
                <a:latin typeface="Balaram" pitchFamily="2" charset="0"/>
                <a:ea typeface="Verdana" pitchFamily="34" charset="0"/>
                <a:cs typeface="Verdana" pitchFamily="34" charset="0"/>
              </a:rPr>
              <a:t>Çrédhara</a:t>
            </a:r>
            <a:r>
              <a:rPr lang="en-US" dirty="0" smtClean="0">
                <a:latin typeface="Balaram" pitchFamily="2" charset="0"/>
                <a:ea typeface="Verdana" pitchFamily="34" charset="0"/>
                <a:cs typeface="Verdana" pitchFamily="34" charset="0"/>
              </a:rPr>
              <a:t> </a:t>
            </a:r>
            <a:r>
              <a:rPr lang="en-US" dirty="0" err="1" smtClean="0">
                <a:latin typeface="Balaram" pitchFamily="2" charset="0"/>
                <a:ea typeface="Verdana" pitchFamily="34" charset="0"/>
                <a:cs typeface="Verdana" pitchFamily="34" charset="0"/>
              </a:rPr>
              <a:t>Svämé</a:t>
            </a:r>
            <a:r>
              <a:rPr lang="en-US" dirty="0" smtClean="0">
                <a:latin typeface="Balaram" pitchFamily="2" charset="0"/>
                <a:ea typeface="Verdana" pitchFamily="34" charset="0"/>
                <a:cs typeface="Verdana" pitchFamily="34" charset="0"/>
              </a:rPr>
              <a:t> gives note herewith that "Not only you meditate, but you preach. That will help your meditation</a:t>
            </a:r>
            <a:r>
              <a:rPr lang="en-US" dirty="0" smtClean="0">
                <a:latin typeface="Balaram" pitchFamily="2" charset="0"/>
                <a:ea typeface="Verdana" pitchFamily="34" charset="0"/>
                <a:cs typeface="Verdana" pitchFamily="34" charset="0"/>
              </a:rPr>
              <a:t>.“</a:t>
            </a:r>
          </a:p>
          <a:p>
            <a:r>
              <a:rPr lang="en-US" dirty="0" smtClean="0">
                <a:latin typeface="Balaram" pitchFamily="2" charset="0"/>
                <a:ea typeface="Verdana" pitchFamily="34" charset="0"/>
                <a:cs typeface="Verdana" pitchFamily="34" charset="0"/>
              </a:rPr>
              <a:t>One who is preaching, he's also in </a:t>
            </a:r>
            <a:r>
              <a:rPr lang="en-US" dirty="0" err="1" smtClean="0">
                <a:latin typeface="Balaram" pitchFamily="2" charset="0"/>
                <a:ea typeface="Verdana" pitchFamily="34" charset="0"/>
                <a:cs typeface="Verdana" pitchFamily="34" charset="0"/>
              </a:rPr>
              <a:t>samädhi</a:t>
            </a:r>
            <a:r>
              <a:rPr lang="en-US" dirty="0" smtClean="0">
                <a:latin typeface="Balaram" pitchFamily="2" charset="0"/>
                <a:ea typeface="Verdana" pitchFamily="34" charset="0"/>
                <a:cs typeface="Verdana" pitchFamily="34" charset="0"/>
              </a:rPr>
              <a:t>, because he's thinking of </a:t>
            </a:r>
            <a:r>
              <a:rPr lang="en-US" dirty="0" err="1" smtClean="0">
                <a:latin typeface="Balaram" pitchFamily="2" charset="0"/>
                <a:ea typeface="Verdana" pitchFamily="34" charset="0"/>
                <a:cs typeface="Verdana" pitchFamily="34" charset="0"/>
              </a:rPr>
              <a:t>Kåñëa</a:t>
            </a:r>
            <a:r>
              <a:rPr lang="en-US" dirty="0" smtClean="0">
                <a:latin typeface="Balaram" pitchFamily="2" charset="0"/>
                <a:ea typeface="Verdana" pitchFamily="34" charset="0"/>
                <a:cs typeface="Verdana" pitchFamily="34" charset="0"/>
              </a:rPr>
              <a:t>. Otherwise, how he can talk of </a:t>
            </a:r>
            <a:r>
              <a:rPr lang="en-US" dirty="0" err="1" smtClean="0">
                <a:latin typeface="Balaram" pitchFamily="2" charset="0"/>
                <a:ea typeface="Verdana" pitchFamily="34" charset="0"/>
                <a:cs typeface="Verdana" pitchFamily="34" charset="0"/>
              </a:rPr>
              <a:t>Kåñëa</a:t>
            </a:r>
            <a:r>
              <a:rPr lang="en-US" dirty="0" smtClean="0">
                <a:latin typeface="Balaram" pitchFamily="2" charset="0"/>
                <a:ea typeface="Verdana" pitchFamily="34" charset="0"/>
                <a:cs typeface="Verdana" pitchFamily="34" charset="0"/>
              </a:rPr>
              <a:t> if he does not think of </a:t>
            </a:r>
            <a:r>
              <a:rPr lang="en-US" dirty="0" err="1" smtClean="0">
                <a:latin typeface="Balaram" pitchFamily="2" charset="0"/>
                <a:ea typeface="Verdana" pitchFamily="34" charset="0"/>
                <a:cs typeface="Verdana" pitchFamily="34" charset="0"/>
              </a:rPr>
              <a:t>Kåñëa</a:t>
            </a:r>
            <a:r>
              <a:rPr lang="en-US" dirty="0" smtClean="0">
                <a:latin typeface="Balaram" pitchFamily="2" charset="0"/>
                <a:ea typeface="Verdana" pitchFamily="34" charset="0"/>
                <a:cs typeface="Verdana" pitchFamily="34" charset="0"/>
              </a:rPr>
              <a:t>? </a:t>
            </a:r>
            <a:r>
              <a:rPr lang="en-US" dirty="0" err="1" smtClean="0">
                <a:latin typeface="Balaram" pitchFamily="2" charset="0"/>
                <a:ea typeface="Verdana" pitchFamily="34" charset="0"/>
                <a:cs typeface="Verdana" pitchFamily="34" charset="0"/>
              </a:rPr>
              <a:t>Çrédhara</a:t>
            </a:r>
            <a:r>
              <a:rPr lang="en-US" dirty="0" smtClean="0">
                <a:latin typeface="Balaram" pitchFamily="2" charset="0"/>
                <a:ea typeface="Verdana" pitchFamily="34" charset="0"/>
                <a:cs typeface="Verdana" pitchFamily="34" charset="0"/>
              </a:rPr>
              <a:t> Swami gives... Tam </a:t>
            </a:r>
            <a:r>
              <a:rPr lang="en-US" dirty="0" err="1" smtClean="0">
                <a:latin typeface="Balaram" pitchFamily="2" charset="0"/>
                <a:ea typeface="Verdana" pitchFamily="34" charset="0"/>
                <a:cs typeface="Verdana" pitchFamily="34" charset="0"/>
              </a:rPr>
              <a:t>anusmara</a:t>
            </a:r>
            <a:r>
              <a:rPr lang="en-US" dirty="0" smtClean="0">
                <a:latin typeface="Balaram" pitchFamily="2" charset="0"/>
                <a:ea typeface="Verdana" pitchFamily="34" charset="0"/>
                <a:cs typeface="Verdana" pitchFamily="34" charset="0"/>
              </a:rPr>
              <a:t> </a:t>
            </a:r>
            <a:r>
              <a:rPr lang="en-US" dirty="0" err="1" smtClean="0">
                <a:latin typeface="Balaram" pitchFamily="2" charset="0"/>
                <a:ea typeface="Verdana" pitchFamily="34" charset="0"/>
                <a:cs typeface="Verdana" pitchFamily="34" charset="0"/>
              </a:rPr>
              <a:t>småtya</a:t>
            </a:r>
            <a:r>
              <a:rPr lang="en-US" dirty="0" smtClean="0">
                <a:latin typeface="Balaram" pitchFamily="2" charset="0"/>
                <a:ea typeface="Verdana" pitchFamily="34" charset="0"/>
                <a:cs typeface="Verdana" pitchFamily="34" charset="0"/>
              </a:rPr>
              <a:t> </a:t>
            </a:r>
            <a:r>
              <a:rPr lang="en-US" dirty="0" err="1" smtClean="0">
                <a:latin typeface="Balaram" pitchFamily="2" charset="0"/>
                <a:ea typeface="Verdana" pitchFamily="34" charset="0"/>
                <a:cs typeface="Verdana" pitchFamily="34" charset="0"/>
              </a:rPr>
              <a:t>varëayata</a:t>
            </a:r>
            <a:r>
              <a:rPr lang="en-US" dirty="0" smtClean="0">
                <a:latin typeface="Balaram" pitchFamily="2" charset="0"/>
                <a:ea typeface="Verdana" pitchFamily="34" charset="0"/>
                <a:cs typeface="Verdana" pitchFamily="34" charset="0"/>
              </a:rPr>
              <a:t>. </a:t>
            </a:r>
            <a:r>
              <a:rPr lang="en-US" dirty="0" err="1" smtClean="0">
                <a:latin typeface="Balaram" pitchFamily="2" charset="0"/>
                <a:ea typeface="Verdana" pitchFamily="34" charset="0"/>
                <a:cs typeface="Verdana" pitchFamily="34" charset="0"/>
              </a:rPr>
              <a:t>Varëayata</a:t>
            </a:r>
            <a:r>
              <a:rPr lang="en-US" dirty="0" smtClean="0">
                <a:latin typeface="Balaram" pitchFamily="2" charset="0"/>
                <a:ea typeface="Verdana" pitchFamily="34" charset="0"/>
                <a:cs typeface="Verdana" pitchFamily="34" charset="0"/>
              </a:rPr>
              <a:t> means "Describe also, preach."</a:t>
            </a:r>
            <a:endParaRPr lang="en-US" dirty="0">
              <a:latin typeface="Balaram" pitchFamily="2" charset="0"/>
              <a:ea typeface="Verdana" pitchFamily="34" charset="0"/>
              <a:cs typeface="Verdan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Srila</a:t>
            </a:r>
            <a:r>
              <a:rPr lang="en-US" dirty="0" smtClean="0"/>
              <a:t> </a:t>
            </a:r>
            <a:r>
              <a:rPr lang="en-US" dirty="0" err="1" smtClean="0"/>
              <a:t>Prabhupada’s</a:t>
            </a:r>
            <a:r>
              <a:rPr lang="en-US" dirty="0" smtClean="0"/>
              <a:t> lecture</a:t>
            </a:r>
            <a:endParaRPr lang="en-US" dirty="0"/>
          </a:p>
        </p:txBody>
      </p:sp>
      <p:sp>
        <p:nvSpPr>
          <p:cNvPr id="3" name="Content Placeholder 2"/>
          <p:cNvSpPr>
            <a:spLocks noGrp="1"/>
          </p:cNvSpPr>
          <p:nvPr>
            <p:ph sz="quarter" idx="1"/>
          </p:nvPr>
        </p:nvSpPr>
        <p:spPr/>
        <p:txBody>
          <a:bodyPr/>
          <a:lstStyle/>
          <a:p>
            <a:pPr algn="ctr">
              <a:buNone/>
            </a:pPr>
            <a:r>
              <a:rPr lang="en-US" dirty="0" err="1" smtClean="0">
                <a:latin typeface="Balaram" pitchFamily="2" charset="0"/>
              </a:rPr>
              <a:t>bhärata-bhümite</a:t>
            </a:r>
            <a:r>
              <a:rPr lang="en-US" dirty="0" smtClean="0">
                <a:latin typeface="Balaram" pitchFamily="2" charset="0"/>
              </a:rPr>
              <a:t> </a:t>
            </a:r>
            <a:r>
              <a:rPr lang="en-US" dirty="0" err="1" smtClean="0">
                <a:latin typeface="Balaram" pitchFamily="2" charset="0"/>
              </a:rPr>
              <a:t>haila</a:t>
            </a:r>
            <a:r>
              <a:rPr lang="en-US" dirty="0" smtClean="0">
                <a:latin typeface="Balaram" pitchFamily="2" charset="0"/>
              </a:rPr>
              <a:t> </a:t>
            </a:r>
            <a:r>
              <a:rPr lang="en-US" dirty="0" err="1" smtClean="0">
                <a:latin typeface="Balaram" pitchFamily="2" charset="0"/>
              </a:rPr>
              <a:t>manuñya-janma</a:t>
            </a:r>
            <a:r>
              <a:rPr lang="en-US" dirty="0" smtClean="0">
                <a:latin typeface="Balaram" pitchFamily="2" charset="0"/>
              </a:rPr>
              <a:t> </a:t>
            </a:r>
            <a:r>
              <a:rPr lang="en-US" dirty="0" err="1" smtClean="0">
                <a:latin typeface="Balaram" pitchFamily="2" charset="0"/>
              </a:rPr>
              <a:t>yära</a:t>
            </a:r>
            <a:endParaRPr lang="en-US" dirty="0" smtClean="0">
              <a:latin typeface="Balaram" pitchFamily="2" charset="0"/>
            </a:endParaRPr>
          </a:p>
          <a:p>
            <a:pPr algn="ctr">
              <a:buNone/>
            </a:pPr>
            <a:r>
              <a:rPr lang="en-US" dirty="0" err="1" smtClean="0">
                <a:latin typeface="Balaram" pitchFamily="2" charset="0"/>
              </a:rPr>
              <a:t>janma</a:t>
            </a:r>
            <a:r>
              <a:rPr lang="en-US" dirty="0" smtClean="0">
                <a:latin typeface="Balaram" pitchFamily="2" charset="0"/>
              </a:rPr>
              <a:t> </a:t>
            </a:r>
            <a:r>
              <a:rPr lang="en-US" dirty="0" err="1" smtClean="0">
                <a:latin typeface="Balaram" pitchFamily="2" charset="0"/>
              </a:rPr>
              <a:t>särthaka</a:t>
            </a:r>
            <a:r>
              <a:rPr lang="en-US" dirty="0" smtClean="0">
                <a:latin typeface="Balaram" pitchFamily="2" charset="0"/>
              </a:rPr>
              <a:t> </a:t>
            </a:r>
            <a:r>
              <a:rPr lang="en-US" dirty="0" err="1" smtClean="0">
                <a:latin typeface="Balaram" pitchFamily="2" charset="0"/>
              </a:rPr>
              <a:t>kari</a:t>
            </a:r>
            <a:r>
              <a:rPr lang="en-US" dirty="0" smtClean="0">
                <a:latin typeface="Balaram" pitchFamily="2" charset="0"/>
              </a:rPr>
              <a:t>' </a:t>
            </a:r>
            <a:r>
              <a:rPr lang="en-US" dirty="0" err="1" smtClean="0">
                <a:latin typeface="Balaram" pitchFamily="2" charset="0"/>
              </a:rPr>
              <a:t>kara</a:t>
            </a:r>
            <a:r>
              <a:rPr lang="en-US" dirty="0" smtClean="0">
                <a:latin typeface="Balaram" pitchFamily="2" charset="0"/>
              </a:rPr>
              <a:t> </a:t>
            </a:r>
            <a:r>
              <a:rPr lang="en-US" dirty="0" err="1" smtClean="0">
                <a:latin typeface="Balaram" pitchFamily="2" charset="0"/>
              </a:rPr>
              <a:t>para-upakära</a:t>
            </a:r>
            <a:r>
              <a:rPr lang="en-US" dirty="0" smtClean="0">
                <a:latin typeface="Balaram" pitchFamily="2" charset="0"/>
              </a:rPr>
              <a:t>.</a:t>
            </a:r>
          </a:p>
          <a:p>
            <a:pPr algn="ctr">
              <a:buNone/>
            </a:pPr>
            <a:endParaRPr lang="en-US" dirty="0" smtClean="0">
              <a:latin typeface="Balaram" pitchFamily="2" charset="0"/>
            </a:endParaRPr>
          </a:p>
          <a:p>
            <a:pPr>
              <a:buNone/>
            </a:pPr>
            <a:r>
              <a:rPr lang="en-US" dirty="0" smtClean="0">
                <a:latin typeface="Balaram" pitchFamily="2" charset="0"/>
              </a:rPr>
              <a:t>	So </a:t>
            </a:r>
            <a:r>
              <a:rPr lang="en-US" dirty="0" err="1" smtClean="0">
                <a:latin typeface="Balaram" pitchFamily="2" charset="0"/>
              </a:rPr>
              <a:t>Caitanya</a:t>
            </a:r>
            <a:r>
              <a:rPr lang="en-US" dirty="0" smtClean="0">
                <a:latin typeface="Balaram" pitchFamily="2" charset="0"/>
              </a:rPr>
              <a:t> </a:t>
            </a:r>
            <a:r>
              <a:rPr lang="en-US" dirty="0" err="1" smtClean="0">
                <a:latin typeface="Balaram" pitchFamily="2" charset="0"/>
              </a:rPr>
              <a:t>Mahäprabhu</a:t>
            </a:r>
            <a:r>
              <a:rPr lang="en-US" dirty="0" smtClean="0">
                <a:latin typeface="Balaram" pitchFamily="2" charset="0"/>
              </a:rPr>
              <a:t> says that "Anyone who has taken birth on this land of </a:t>
            </a:r>
            <a:r>
              <a:rPr lang="en-US" dirty="0" err="1" smtClean="0">
                <a:latin typeface="Balaram" pitchFamily="2" charset="0"/>
              </a:rPr>
              <a:t>Bhäratavarña</a:t>
            </a:r>
            <a:r>
              <a:rPr lang="en-US" dirty="0" smtClean="0">
                <a:latin typeface="Balaram" pitchFamily="2" charset="0"/>
              </a:rPr>
              <a:t>, India," </a:t>
            </a:r>
            <a:r>
              <a:rPr lang="en-US" dirty="0" err="1" smtClean="0">
                <a:latin typeface="Balaram" pitchFamily="2" charset="0"/>
              </a:rPr>
              <a:t>janma</a:t>
            </a:r>
            <a:r>
              <a:rPr lang="en-US" dirty="0" smtClean="0">
                <a:latin typeface="Balaram" pitchFamily="2" charset="0"/>
              </a:rPr>
              <a:t> </a:t>
            </a:r>
            <a:r>
              <a:rPr lang="en-US" dirty="0" err="1" smtClean="0">
                <a:latin typeface="Balaram" pitchFamily="2" charset="0"/>
              </a:rPr>
              <a:t>särthaka</a:t>
            </a:r>
            <a:r>
              <a:rPr lang="en-US" dirty="0" smtClean="0">
                <a:latin typeface="Balaram" pitchFamily="2" charset="0"/>
              </a:rPr>
              <a:t> </a:t>
            </a:r>
            <a:r>
              <a:rPr lang="en-US" dirty="0" err="1" smtClean="0">
                <a:latin typeface="Balaram" pitchFamily="2" charset="0"/>
              </a:rPr>
              <a:t>kari</a:t>
            </a:r>
            <a:r>
              <a:rPr lang="en-US" dirty="0" smtClean="0">
                <a:latin typeface="Balaram" pitchFamily="2" charset="0"/>
              </a:rPr>
              <a:t>', "just become, yourself, liberated, and then make others liberated."</a:t>
            </a:r>
            <a:endParaRPr lang="en-US" dirty="0">
              <a:latin typeface="Balaram" pitchFamily="2"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879</TotalTime>
  <Words>4823</Words>
  <Application>Microsoft Office PowerPoint</Application>
  <PresentationFormat>On-screen Show (4:3)</PresentationFormat>
  <Paragraphs>304</Paragraphs>
  <Slides>36</Slides>
  <Notes>18</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Median</vt:lpstr>
      <vt:lpstr>SB 1.5.12 – 1.5.22</vt:lpstr>
      <vt:lpstr>TEXT 1.5.12</vt:lpstr>
      <vt:lpstr>Text 1.5.13</vt:lpstr>
      <vt:lpstr>Text 1.5.13</vt:lpstr>
      <vt:lpstr>Srila Prabhupada’s lecture</vt:lpstr>
      <vt:lpstr>Srila Vyasadeva</vt:lpstr>
      <vt:lpstr>How he liberates</vt:lpstr>
      <vt:lpstr>Srila Prabhupada’s lecture</vt:lpstr>
      <vt:lpstr>Srila Prabhupada’s lecture</vt:lpstr>
      <vt:lpstr>Srila Prabhupada’s lecture</vt:lpstr>
      <vt:lpstr>Text 1.5.14</vt:lpstr>
      <vt:lpstr>Text 1.5.14</vt:lpstr>
      <vt:lpstr>Text 2.41</vt:lpstr>
      <vt:lpstr>Text 1.5.15</vt:lpstr>
      <vt:lpstr>Text 1.5.15</vt:lpstr>
      <vt:lpstr>Text 1.5.16</vt:lpstr>
      <vt:lpstr>Text 1.5.16</vt:lpstr>
      <vt:lpstr>Text 1.5.17</vt:lpstr>
      <vt:lpstr>Srila Prabhupada’s lecture</vt:lpstr>
      <vt:lpstr>BG 2.40</vt:lpstr>
      <vt:lpstr>Text 1.5.18</vt:lpstr>
      <vt:lpstr>Text 1.5.18</vt:lpstr>
      <vt:lpstr>Srila Prabhupada lecture</vt:lpstr>
      <vt:lpstr>Text 1.5.19</vt:lpstr>
      <vt:lpstr>Text 1.5.19 </vt:lpstr>
      <vt:lpstr>BG 9.30</vt:lpstr>
      <vt:lpstr>BG 9.31</vt:lpstr>
      <vt:lpstr>Srila Prabhupada’s lecture</vt:lpstr>
      <vt:lpstr>Text 1.5.20</vt:lpstr>
      <vt:lpstr>Text 1.5.20</vt:lpstr>
      <vt:lpstr>Text 1.5.21</vt:lpstr>
      <vt:lpstr>Text 1.5.21</vt:lpstr>
      <vt:lpstr>Text 1.5.22</vt:lpstr>
      <vt:lpstr>Text 1.5.22</vt:lpstr>
      <vt:lpstr>BG 8.28</vt:lpstr>
      <vt:lpstr>Summary</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 1.5.12 – 1.5.22</dc:title>
  <dc:creator>mseth</dc:creator>
  <cp:lastModifiedBy>mseth</cp:lastModifiedBy>
  <cp:revision>3</cp:revision>
  <dcterms:created xsi:type="dcterms:W3CDTF">2010-10-30T02:18:15Z</dcterms:created>
  <dcterms:modified xsi:type="dcterms:W3CDTF">2010-10-30T16:57:28Z</dcterms:modified>
</cp:coreProperties>
</file>