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56" r:id="rId2"/>
    <p:sldId id="257" r:id="rId3"/>
    <p:sldId id="259" r:id="rId4"/>
    <p:sldId id="260" r:id="rId5"/>
    <p:sldId id="262" r:id="rId6"/>
    <p:sldId id="304" r:id="rId7"/>
    <p:sldId id="305" r:id="rId8"/>
    <p:sldId id="307" r:id="rId9"/>
    <p:sldId id="306" r:id="rId10"/>
    <p:sldId id="328" r:id="rId11"/>
    <p:sldId id="271" r:id="rId12"/>
    <p:sldId id="265" r:id="rId13"/>
    <p:sldId id="310" r:id="rId14"/>
    <p:sldId id="311" r:id="rId15"/>
    <p:sldId id="313" r:id="rId16"/>
    <p:sldId id="312" r:id="rId17"/>
    <p:sldId id="314" r:id="rId18"/>
    <p:sldId id="315" r:id="rId19"/>
    <p:sldId id="320" r:id="rId20"/>
    <p:sldId id="317" r:id="rId21"/>
    <p:sldId id="321" r:id="rId22"/>
    <p:sldId id="322" r:id="rId23"/>
    <p:sldId id="324" r:id="rId24"/>
    <p:sldId id="329" r:id="rId25"/>
    <p:sldId id="297" r:id="rId26"/>
    <p:sldId id="330" r:id="rId27"/>
    <p:sldId id="316" r:id="rId28"/>
    <p:sldId id="331" r:id="rId29"/>
    <p:sldId id="319" r:id="rId30"/>
    <p:sldId id="332" r:id="rId31"/>
    <p:sldId id="327"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3220" autoAdjust="0"/>
  </p:normalViewPr>
  <p:slideViewPr>
    <p:cSldViewPr>
      <p:cViewPr varScale="1">
        <p:scale>
          <a:sx n="85" d="100"/>
          <a:sy n="85" d="100"/>
        </p:scale>
        <p:origin x="-151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E2A5F-7029-45A9-A5A0-149EAFA60D6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591CA119-4011-41B3-A3A0-2ADEBF4E3EE5}">
      <dgm:prSet/>
      <dgm:spPr>
        <a:solidFill>
          <a:srgbClr val="0070C0">
            <a:alpha val="90000"/>
          </a:srgbClr>
        </a:solidFill>
        <a:effectLst>
          <a:softEdge rad="317500"/>
        </a:effectLst>
      </dgm:spPr>
      <dgm:t>
        <a:bodyPr/>
        <a:lstStyle/>
        <a:p>
          <a:pPr algn="l" rtl="0"/>
          <a:r>
            <a:rPr lang="en-US" dirty="0" smtClean="0"/>
            <a:t>Just like if there is some epidemic, disease, and if you take vaccine, it is supposed that you are free from the contamination. So this vaccine of chanting Hare </a:t>
          </a:r>
          <a:r>
            <a:rPr lang="en-US" dirty="0" err="1" smtClean="0"/>
            <a:t>Krsna</a:t>
          </a:r>
          <a:r>
            <a:rPr lang="en-US" dirty="0" smtClean="0"/>
            <a:t> </a:t>
          </a:r>
          <a:r>
            <a:rPr lang="en-US" dirty="0" err="1" smtClean="0"/>
            <a:t>maha</a:t>
          </a:r>
          <a:r>
            <a:rPr lang="en-US" dirty="0" smtClean="0"/>
            <a:t>-mantra will keep you fit without any </a:t>
          </a:r>
          <a:r>
            <a:rPr lang="en-US" b="0" i="0" dirty="0" err="1" smtClean="0"/>
            <a:t>any</a:t>
          </a:r>
          <a:r>
            <a:rPr lang="en-US" b="0" i="0" dirty="0" smtClean="0"/>
            <a:t> contamination of this age of Kali.</a:t>
          </a:r>
          <a:r>
            <a:rPr lang="en-US" dirty="0" smtClean="0"/>
            <a:t>  </a:t>
          </a:r>
          <a:r>
            <a:rPr lang="en-US" dirty="0" err="1" smtClean="0"/>
            <a:t>Krsna</a:t>
          </a:r>
          <a:r>
            <a:rPr lang="en-US" dirty="0" smtClean="0"/>
            <a:t> </a:t>
          </a:r>
          <a:r>
            <a:rPr lang="en-US" dirty="0" smtClean="0"/>
            <a:t>consciousness movement means that we are preaching this cult.</a:t>
          </a:r>
        </a:p>
        <a:p>
          <a:pPr algn="ctr"/>
          <a:r>
            <a:rPr lang="en-US" b="0" i="1" dirty="0" err="1" smtClean="0">
              <a:solidFill>
                <a:srgbClr val="FFFF00"/>
              </a:solidFill>
            </a:rPr>
            <a:t>harer</a:t>
          </a:r>
          <a:r>
            <a:rPr lang="en-US" b="0" i="1" dirty="0" smtClean="0">
              <a:solidFill>
                <a:srgbClr val="FFFF00"/>
              </a:solidFill>
            </a:rPr>
            <a:t> </a:t>
          </a:r>
          <a:r>
            <a:rPr lang="en-US" b="0" i="1" dirty="0" err="1" smtClean="0">
              <a:solidFill>
                <a:srgbClr val="FFFF00"/>
              </a:solidFill>
            </a:rPr>
            <a:t>nama</a:t>
          </a:r>
          <a:r>
            <a:rPr lang="en-US" b="0" i="1" dirty="0" smtClean="0">
              <a:solidFill>
                <a:srgbClr val="FFFF00"/>
              </a:solidFill>
            </a:rPr>
            <a:t> </a:t>
          </a:r>
          <a:r>
            <a:rPr lang="en-US" b="0" i="1" dirty="0" err="1" smtClean="0">
              <a:solidFill>
                <a:srgbClr val="FFFF00"/>
              </a:solidFill>
            </a:rPr>
            <a:t>harer</a:t>
          </a:r>
          <a:r>
            <a:rPr lang="en-US" b="0" i="1" dirty="0" smtClean="0">
              <a:solidFill>
                <a:srgbClr val="FFFF00"/>
              </a:solidFill>
            </a:rPr>
            <a:t> </a:t>
          </a:r>
          <a:r>
            <a:rPr lang="en-US" b="0" i="1" dirty="0" err="1" smtClean="0">
              <a:solidFill>
                <a:srgbClr val="FFFF00"/>
              </a:solidFill>
            </a:rPr>
            <a:t>nama</a:t>
          </a:r>
          <a:r>
            <a:rPr lang="en-US" b="0" i="1" dirty="0" smtClean="0">
              <a:solidFill>
                <a:srgbClr val="FFFF00"/>
              </a:solidFill>
            </a:rPr>
            <a:t> </a:t>
          </a:r>
          <a:r>
            <a:rPr lang="en-US" b="0" i="1" dirty="0" err="1" smtClean="0">
              <a:solidFill>
                <a:srgbClr val="FFFF00"/>
              </a:solidFill>
            </a:rPr>
            <a:t>harer</a:t>
          </a:r>
          <a:r>
            <a:rPr lang="en-US" b="0" i="1" dirty="0" smtClean="0">
              <a:solidFill>
                <a:srgbClr val="FFFF00"/>
              </a:solidFill>
            </a:rPr>
            <a:t> </a:t>
          </a:r>
          <a:r>
            <a:rPr lang="en-US" b="0" i="1" dirty="0" err="1" smtClean="0">
              <a:solidFill>
                <a:srgbClr val="FFFF00"/>
              </a:solidFill>
            </a:rPr>
            <a:t>namaiva</a:t>
          </a:r>
          <a:r>
            <a:rPr lang="en-US" b="0" i="1" dirty="0" smtClean="0">
              <a:solidFill>
                <a:srgbClr val="FFFF00"/>
              </a:solidFill>
            </a:rPr>
            <a:t> </a:t>
          </a:r>
          <a:r>
            <a:rPr lang="en-US" b="0" i="1" dirty="0" err="1" smtClean="0">
              <a:solidFill>
                <a:srgbClr val="FFFF00"/>
              </a:solidFill>
            </a:rPr>
            <a:t>kevalam</a:t>
          </a:r>
          <a:r>
            <a:rPr lang="en-US" b="0" i="1" dirty="0" smtClean="0">
              <a:solidFill>
                <a:srgbClr val="FFFF00"/>
              </a:solidFill>
            </a:rPr>
            <a:t/>
          </a:r>
          <a:br>
            <a:rPr lang="en-US" b="0" i="1" dirty="0" smtClean="0">
              <a:solidFill>
                <a:srgbClr val="FFFF00"/>
              </a:solidFill>
            </a:rPr>
          </a:br>
          <a:r>
            <a:rPr lang="en-US" b="0" i="1" dirty="0" err="1" smtClean="0">
              <a:solidFill>
                <a:srgbClr val="FFFF00"/>
              </a:solidFill>
            </a:rPr>
            <a:t>kalau</a:t>
          </a:r>
          <a:r>
            <a:rPr lang="en-US" b="0" i="1" dirty="0" smtClean="0">
              <a:solidFill>
                <a:srgbClr val="FFFF00"/>
              </a:solidFill>
            </a:rPr>
            <a:t> nasty </a:t>
          </a:r>
          <a:r>
            <a:rPr lang="en-US" b="0" i="1" dirty="0" err="1" smtClean="0">
              <a:solidFill>
                <a:srgbClr val="FFFF00"/>
              </a:solidFill>
            </a:rPr>
            <a:t>eva</a:t>
          </a:r>
          <a:r>
            <a:rPr lang="en-US" b="0" i="1" dirty="0" smtClean="0">
              <a:solidFill>
                <a:srgbClr val="FFFF00"/>
              </a:solidFill>
            </a:rPr>
            <a:t> nasty </a:t>
          </a:r>
          <a:r>
            <a:rPr lang="en-US" b="0" i="1" dirty="0" err="1" smtClean="0">
              <a:solidFill>
                <a:srgbClr val="FFFF00"/>
              </a:solidFill>
            </a:rPr>
            <a:t>eva</a:t>
          </a:r>
          <a:r>
            <a:rPr lang="en-US" b="0" i="1" dirty="0" smtClean="0">
              <a:solidFill>
                <a:srgbClr val="FFFF00"/>
              </a:solidFill>
            </a:rPr>
            <a:t> nasty </a:t>
          </a:r>
          <a:r>
            <a:rPr lang="en-US" b="0" i="1" dirty="0" err="1" smtClean="0">
              <a:solidFill>
                <a:srgbClr val="FFFF00"/>
              </a:solidFill>
            </a:rPr>
            <a:t>eva</a:t>
          </a:r>
          <a:r>
            <a:rPr lang="en-US" b="0" i="1" dirty="0" smtClean="0">
              <a:solidFill>
                <a:srgbClr val="FFFF00"/>
              </a:solidFill>
            </a:rPr>
            <a:t> </a:t>
          </a:r>
          <a:r>
            <a:rPr lang="en-US" b="0" i="1" dirty="0" err="1" smtClean="0">
              <a:solidFill>
                <a:srgbClr val="FFFF00"/>
              </a:solidFill>
            </a:rPr>
            <a:t>gatir</a:t>
          </a:r>
          <a:r>
            <a:rPr lang="en-US" b="0" i="1" dirty="0" smtClean="0">
              <a:solidFill>
                <a:srgbClr val="FFFF00"/>
              </a:solidFill>
            </a:rPr>
            <a:t> </a:t>
          </a:r>
          <a:r>
            <a:rPr lang="en-US" b="0" i="1" dirty="0" err="1" smtClean="0">
              <a:solidFill>
                <a:srgbClr val="FFFF00"/>
              </a:solidFill>
            </a:rPr>
            <a:t>anyatha</a:t>
          </a:r>
          <a:r>
            <a:rPr lang="en-US" b="0" i="1" dirty="0" smtClean="0">
              <a:solidFill>
                <a:srgbClr val="FFFF00"/>
              </a:solidFill>
            </a:rPr>
            <a:t/>
          </a:r>
          <a:br>
            <a:rPr lang="en-US" b="0" i="1" dirty="0" smtClean="0">
              <a:solidFill>
                <a:srgbClr val="FFFF00"/>
              </a:solidFill>
            </a:rPr>
          </a:br>
          <a:r>
            <a:rPr lang="en-US" b="0" i="1" dirty="0" smtClean="0">
              <a:solidFill>
                <a:srgbClr val="FFFF00"/>
              </a:solidFill>
            </a:rPr>
            <a:t>[</a:t>
          </a:r>
          <a:r>
            <a:rPr lang="en-US" b="0" i="1" dirty="0" err="1" smtClean="0">
              <a:solidFill>
                <a:srgbClr val="FFFF00"/>
              </a:solidFill>
            </a:rPr>
            <a:t>Adi</a:t>
          </a:r>
          <a:r>
            <a:rPr lang="en-US" b="0" i="1" dirty="0" smtClean="0">
              <a:solidFill>
                <a:srgbClr val="FFFF00"/>
              </a:solidFill>
            </a:rPr>
            <a:t> 17.21]</a:t>
          </a:r>
        </a:p>
        <a:p>
          <a:pPr algn="l"/>
          <a:r>
            <a:rPr lang="en-US" dirty="0" smtClean="0"/>
            <a:t>Without this, there is no other way of saving you from the contamination of Kali.</a:t>
          </a:r>
          <a:endParaRPr lang="en-US" b="1" i="1" dirty="0"/>
        </a:p>
      </dgm:t>
    </dgm:pt>
    <dgm:pt modelId="{4F32037E-F208-4DC4-A2FD-40372929196D}" type="parTrans" cxnId="{C7EE8F02-EB0A-435F-96EE-7CF9386ECC77}">
      <dgm:prSet/>
      <dgm:spPr/>
      <dgm:t>
        <a:bodyPr/>
        <a:lstStyle/>
        <a:p>
          <a:endParaRPr lang="en-US"/>
        </a:p>
      </dgm:t>
    </dgm:pt>
    <dgm:pt modelId="{35CBDF19-240B-42F3-9AD0-041552A32661}" type="sibTrans" cxnId="{C7EE8F02-EB0A-435F-96EE-7CF9386ECC77}">
      <dgm:prSet/>
      <dgm:spPr/>
      <dgm:t>
        <a:bodyPr/>
        <a:lstStyle/>
        <a:p>
          <a:endParaRPr lang="en-US"/>
        </a:p>
      </dgm:t>
    </dgm:pt>
    <dgm:pt modelId="{B2E61B7E-15E2-4DB2-BA5C-AC5B4AFD5AD5}" type="pres">
      <dgm:prSet presAssocID="{F2DE2A5F-7029-45A9-A5A0-149EAFA60D6E}" presName="linear" presStyleCnt="0">
        <dgm:presLayoutVars>
          <dgm:animLvl val="lvl"/>
          <dgm:resizeHandles val="exact"/>
        </dgm:presLayoutVars>
      </dgm:prSet>
      <dgm:spPr/>
      <dgm:t>
        <a:bodyPr/>
        <a:lstStyle/>
        <a:p>
          <a:endParaRPr lang="en-US"/>
        </a:p>
      </dgm:t>
    </dgm:pt>
    <dgm:pt modelId="{0B12B247-ECD0-4CD1-9EF7-0147D9F2EB7A}" type="pres">
      <dgm:prSet presAssocID="{591CA119-4011-41B3-A3A0-2ADEBF4E3EE5}" presName="parentText" presStyleLbl="node1" presStyleIdx="0" presStyleCnt="1" custScaleY="101763">
        <dgm:presLayoutVars>
          <dgm:chMax val="0"/>
          <dgm:bulletEnabled val="1"/>
        </dgm:presLayoutVars>
      </dgm:prSet>
      <dgm:spPr/>
      <dgm:t>
        <a:bodyPr/>
        <a:lstStyle/>
        <a:p>
          <a:endParaRPr lang="en-US"/>
        </a:p>
      </dgm:t>
    </dgm:pt>
  </dgm:ptLst>
  <dgm:cxnLst>
    <dgm:cxn modelId="{00E6418D-DF1A-4B7E-8A85-F2843181C6E2}" type="presOf" srcId="{591CA119-4011-41B3-A3A0-2ADEBF4E3EE5}" destId="{0B12B247-ECD0-4CD1-9EF7-0147D9F2EB7A}" srcOrd="0" destOrd="0" presId="urn:microsoft.com/office/officeart/2005/8/layout/vList2"/>
    <dgm:cxn modelId="{0FC825F3-D3FA-49D0-BA41-717A569407E1}" type="presOf" srcId="{F2DE2A5F-7029-45A9-A5A0-149EAFA60D6E}" destId="{B2E61B7E-15E2-4DB2-BA5C-AC5B4AFD5AD5}" srcOrd="0" destOrd="0" presId="urn:microsoft.com/office/officeart/2005/8/layout/vList2"/>
    <dgm:cxn modelId="{C7EE8F02-EB0A-435F-96EE-7CF9386ECC77}" srcId="{F2DE2A5F-7029-45A9-A5A0-149EAFA60D6E}" destId="{591CA119-4011-41B3-A3A0-2ADEBF4E3EE5}" srcOrd="0" destOrd="0" parTransId="{4F32037E-F208-4DC4-A2FD-40372929196D}" sibTransId="{35CBDF19-240B-42F3-9AD0-041552A32661}"/>
    <dgm:cxn modelId="{82608C13-5E20-4372-ABDA-B6643AAFD835}" type="presParOf" srcId="{B2E61B7E-15E2-4DB2-BA5C-AC5B4AFD5AD5}" destId="{0B12B247-ECD0-4CD1-9EF7-0147D9F2EB7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E2A5F-7029-45A9-A5A0-149EAFA60D6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591CA119-4011-41B3-A3A0-2ADEBF4E3EE5}">
      <dgm:prSet/>
      <dgm:spPr>
        <a:solidFill>
          <a:srgbClr val="0070C0">
            <a:alpha val="90000"/>
          </a:srgbClr>
        </a:solidFill>
        <a:effectLst>
          <a:softEdge rad="317500"/>
        </a:effectLst>
      </dgm:spPr>
      <dgm:t>
        <a:bodyPr/>
        <a:lstStyle/>
        <a:p>
          <a:pPr rtl="0"/>
          <a:r>
            <a:rPr lang="en-US" i="1" dirty="0" smtClean="0">
              <a:solidFill>
                <a:srgbClr val="C00000"/>
              </a:solidFill>
            </a:rPr>
            <a:t>Therefore we should not consider ourselves to be independent or self sufficient from the Lord.</a:t>
          </a:r>
          <a:endParaRPr lang="en-US" b="1" i="1" dirty="0"/>
        </a:p>
      </dgm:t>
    </dgm:pt>
    <dgm:pt modelId="{4F32037E-F208-4DC4-A2FD-40372929196D}" type="parTrans" cxnId="{C7EE8F02-EB0A-435F-96EE-7CF9386ECC77}">
      <dgm:prSet/>
      <dgm:spPr/>
      <dgm:t>
        <a:bodyPr/>
        <a:lstStyle/>
        <a:p>
          <a:endParaRPr lang="en-US"/>
        </a:p>
      </dgm:t>
    </dgm:pt>
    <dgm:pt modelId="{35CBDF19-240B-42F3-9AD0-041552A32661}" type="sibTrans" cxnId="{C7EE8F02-EB0A-435F-96EE-7CF9386ECC77}">
      <dgm:prSet/>
      <dgm:spPr/>
      <dgm:t>
        <a:bodyPr/>
        <a:lstStyle/>
        <a:p>
          <a:endParaRPr lang="en-US"/>
        </a:p>
      </dgm:t>
    </dgm:pt>
    <dgm:pt modelId="{B2E61B7E-15E2-4DB2-BA5C-AC5B4AFD5AD5}" type="pres">
      <dgm:prSet presAssocID="{F2DE2A5F-7029-45A9-A5A0-149EAFA60D6E}" presName="linear" presStyleCnt="0">
        <dgm:presLayoutVars>
          <dgm:animLvl val="lvl"/>
          <dgm:resizeHandles val="exact"/>
        </dgm:presLayoutVars>
      </dgm:prSet>
      <dgm:spPr/>
      <dgm:t>
        <a:bodyPr/>
        <a:lstStyle/>
        <a:p>
          <a:endParaRPr lang="en-US"/>
        </a:p>
      </dgm:t>
    </dgm:pt>
    <dgm:pt modelId="{0B12B247-ECD0-4CD1-9EF7-0147D9F2EB7A}" type="pres">
      <dgm:prSet presAssocID="{591CA119-4011-41B3-A3A0-2ADEBF4E3EE5}" presName="parentText" presStyleLbl="node1" presStyleIdx="0" presStyleCnt="1" custScaleY="101763">
        <dgm:presLayoutVars>
          <dgm:chMax val="0"/>
          <dgm:bulletEnabled val="1"/>
        </dgm:presLayoutVars>
      </dgm:prSet>
      <dgm:spPr/>
      <dgm:t>
        <a:bodyPr/>
        <a:lstStyle/>
        <a:p>
          <a:endParaRPr lang="en-US"/>
        </a:p>
      </dgm:t>
    </dgm:pt>
  </dgm:ptLst>
  <dgm:cxnLst>
    <dgm:cxn modelId="{F999FBCF-8102-4CB3-BC15-20A5245EB8EE}" type="presOf" srcId="{F2DE2A5F-7029-45A9-A5A0-149EAFA60D6E}" destId="{B2E61B7E-15E2-4DB2-BA5C-AC5B4AFD5AD5}" srcOrd="0" destOrd="0" presId="urn:microsoft.com/office/officeart/2005/8/layout/vList2"/>
    <dgm:cxn modelId="{C7EE8F02-EB0A-435F-96EE-7CF9386ECC77}" srcId="{F2DE2A5F-7029-45A9-A5A0-149EAFA60D6E}" destId="{591CA119-4011-41B3-A3A0-2ADEBF4E3EE5}" srcOrd="0" destOrd="0" parTransId="{4F32037E-F208-4DC4-A2FD-40372929196D}" sibTransId="{35CBDF19-240B-42F3-9AD0-041552A32661}"/>
    <dgm:cxn modelId="{2D678506-1B38-4609-876A-D3BC81F19D2E}" type="presOf" srcId="{591CA119-4011-41B3-A3A0-2ADEBF4E3EE5}" destId="{0B12B247-ECD0-4CD1-9EF7-0147D9F2EB7A}" srcOrd="0" destOrd="0" presId="urn:microsoft.com/office/officeart/2005/8/layout/vList2"/>
    <dgm:cxn modelId="{E5FCC2F0-05E6-47E7-83B2-093CDA33894D}" type="presParOf" srcId="{B2E61B7E-15E2-4DB2-BA5C-AC5B4AFD5AD5}" destId="{0B12B247-ECD0-4CD1-9EF7-0147D9F2EB7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12B247-ECD0-4CD1-9EF7-0147D9F2EB7A}">
      <dsp:nvSpPr>
        <dsp:cNvPr id="0" name=""/>
        <dsp:cNvSpPr/>
      </dsp:nvSpPr>
      <dsp:spPr>
        <a:xfrm>
          <a:off x="0" y="133345"/>
          <a:ext cx="7498080" cy="5600709"/>
        </a:xfrm>
        <a:prstGeom prst="roundRect">
          <a:avLst/>
        </a:prstGeom>
        <a:solidFill>
          <a:srgbClr val="0070C0">
            <a:alpha val="90000"/>
          </a:srgbClr>
        </a:solid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Just like if there is some epidemic, disease, and if you take vaccine, it is supposed that you are free from the contamination. So this vaccine of chanting Hare </a:t>
          </a:r>
          <a:r>
            <a:rPr lang="en-US" sz="2800" kern="1200" dirty="0" err="1" smtClean="0"/>
            <a:t>Krsna</a:t>
          </a:r>
          <a:r>
            <a:rPr lang="en-US" sz="2800" kern="1200" dirty="0" smtClean="0"/>
            <a:t> </a:t>
          </a:r>
          <a:r>
            <a:rPr lang="en-US" sz="2800" kern="1200" dirty="0" err="1" smtClean="0"/>
            <a:t>maha</a:t>
          </a:r>
          <a:r>
            <a:rPr lang="en-US" sz="2800" kern="1200" dirty="0" smtClean="0"/>
            <a:t>-mantra will keep you fit without any </a:t>
          </a:r>
          <a:r>
            <a:rPr lang="en-US" sz="2800" b="0" i="0" kern="1200" dirty="0" err="1" smtClean="0"/>
            <a:t>any</a:t>
          </a:r>
          <a:r>
            <a:rPr lang="en-US" sz="2800" b="0" i="0" kern="1200" dirty="0" smtClean="0"/>
            <a:t> contamination of this age of Kali.</a:t>
          </a:r>
          <a:r>
            <a:rPr lang="en-US" sz="2800" kern="1200" dirty="0" smtClean="0"/>
            <a:t>  </a:t>
          </a:r>
          <a:r>
            <a:rPr lang="en-US" sz="2800" kern="1200" dirty="0" err="1" smtClean="0"/>
            <a:t>Krsna</a:t>
          </a:r>
          <a:r>
            <a:rPr lang="en-US" sz="2800" kern="1200" dirty="0" smtClean="0"/>
            <a:t> </a:t>
          </a:r>
          <a:r>
            <a:rPr lang="en-US" sz="2800" kern="1200" dirty="0" smtClean="0"/>
            <a:t>consciousness movement means that we are preaching this cult.</a:t>
          </a:r>
        </a:p>
        <a:p>
          <a:pPr lvl="0" algn="ctr" defTabSz="1244600">
            <a:lnSpc>
              <a:spcPct val="90000"/>
            </a:lnSpc>
            <a:spcBef>
              <a:spcPct val="0"/>
            </a:spcBef>
            <a:spcAft>
              <a:spcPct val="35000"/>
            </a:spcAft>
          </a:pPr>
          <a:r>
            <a:rPr lang="en-US" sz="2800" b="0" i="1" kern="1200" dirty="0" err="1" smtClean="0">
              <a:solidFill>
                <a:srgbClr val="FFFF00"/>
              </a:solidFill>
            </a:rPr>
            <a:t>harer</a:t>
          </a:r>
          <a:r>
            <a:rPr lang="en-US" sz="2800" b="0" i="1" kern="1200" dirty="0" smtClean="0">
              <a:solidFill>
                <a:srgbClr val="FFFF00"/>
              </a:solidFill>
            </a:rPr>
            <a:t> </a:t>
          </a:r>
          <a:r>
            <a:rPr lang="en-US" sz="2800" b="0" i="1" kern="1200" dirty="0" err="1" smtClean="0">
              <a:solidFill>
                <a:srgbClr val="FFFF00"/>
              </a:solidFill>
            </a:rPr>
            <a:t>nama</a:t>
          </a:r>
          <a:r>
            <a:rPr lang="en-US" sz="2800" b="0" i="1" kern="1200" dirty="0" smtClean="0">
              <a:solidFill>
                <a:srgbClr val="FFFF00"/>
              </a:solidFill>
            </a:rPr>
            <a:t> </a:t>
          </a:r>
          <a:r>
            <a:rPr lang="en-US" sz="2800" b="0" i="1" kern="1200" dirty="0" err="1" smtClean="0">
              <a:solidFill>
                <a:srgbClr val="FFFF00"/>
              </a:solidFill>
            </a:rPr>
            <a:t>harer</a:t>
          </a:r>
          <a:r>
            <a:rPr lang="en-US" sz="2800" b="0" i="1" kern="1200" dirty="0" smtClean="0">
              <a:solidFill>
                <a:srgbClr val="FFFF00"/>
              </a:solidFill>
            </a:rPr>
            <a:t> </a:t>
          </a:r>
          <a:r>
            <a:rPr lang="en-US" sz="2800" b="0" i="1" kern="1200" dirty="0" err="1" smtClean="0">
              <a:solidFill>
                <a:srgbClr val="FFFF00"/>
              </a:solidFill>
            </a:rPr>
            <a:t>nama</a:t>
          </a:r>
          <a:r>
            <a:rPr lang="en-US" sz="2800" b="0" i="1" kern="1200" dirty="0" smtClean="0">
              <a:solidFill>
                <a:srgbClr val="FFFF00"/>
              </a:solidFill>
            </a:rPr>
            <a:t> </a:t>
          </a:r>
          <a:r>
            <a:rPr lang="en-US" sz="2800" b="0" i="1" kern="1200" dirty="0" err="1" smtClean="0">
              <a:solidFill>
                <a:srgbClr val="FFFF00"/>
              </a:solidFill>
            </a:rPr>
            <a:t>harer</a:t>
          </a:r>
          <a:r>
            <a:rPr lang="en-US" sz="2800" b="0" i="1" kern="1200" dirty="0" smtClean="0">
              <a:solidFill>
                <a:srgbClr val="FFFF00"/>
              </a:solidFill>
            </a:rPr>
            <a:t> </a:t>
          </a:r>
          <a:r>
            <a:rPr lang="en-US" sz="2800" b="0" i="1" kern="1200" dirty="0" err="1" smtClean="0">
              <a:solidFill>
                <a:srgbClr val="FFFF00"/>
              </a:solidFill>
            </a:rPr>
            <a:t>namaiva</a:t>
          </a:r>
          <a:r>
            <a:rPr lang="en-US" sz="2800" b="0" i="1" kern="1200" dirty="0" smtClean="0">
              <a:solidFill>
                <a:srgbClr val="FFFF00"/>
              </a:solidFill>
            </a:rPr>
            <a:t> </a:t>
          </a:r>
          <a:r>
            <a:rPr lang="en-US" sz="2800" b="0" i="1" kern="1200" dirty="0" err="1" smtClean="0">
              <a:solidFill>
                <a:srgbClr val="FFFF00"/>
              </a:solidFill>
            </a:rPr>
            <a:t>kevalam</a:t>
          </a:r>
          <a:r>
            <a:rPr lang="en-US" sz="2800" b="0" i="1" kern="1200" dirty="0" smtClean="0">
              <a:solidFill>
                <a:srgbClr val="FFFF00"/>
              </a:solidFill>
            </a:rPr>
            <a:t/>
          </a:r>
          <a:br>
            <a:rPr lang="en-US" sz="2800" b="0" i="1" kern="1200" dirty="0" smtClean="0">
              <a:solidFill>
                <a:srgbClr val="FFFF00"/>
              </a:solidFill>
            </a:rPr>
          </a:br>
          <a:r>
            <a:rPr lang="en-US" sz="2800" b="0" i="1" kern="1200" dirty="0" err="1" smtClean="0">
              <a:solidFill>
                <a:srgbClr val="FFFF00"/>
              </a:solidFill>
            </a:rPr>
            <a:t>kalau</a:t>
          </a:r>
          <a:r>
            <a:rPr lang="en-US" sz="2800" b="0" i="1" kern="1200" dirty="0" smtClean="0">
              <a:solidFill>
                <a:srgbClr val="FFFF00"/>
              </a:solidFill>
            </a:rPr>
            <a:t> nasty </a:t>
          </a:r>
          <a:r>
            <a:rPr lang="en-US" sz="2800" b="0" i="1" kern="1200" dirty="0" err="1" smtClean="0">
              <a:solidFill>
                <a:srgbClr val="FFFF00"/>
              </a:solidFill>
            </a:rPr>
            <a:t>eva</a:t>
          </a:r>
          <a:r>
            <a:rPr lang="en-US" sz="2800" b="0" i="1" kern="1200" dirty="0" smtClean="0">
              <a:solidFill>
                <a:srgbClr val="FFFF00"/>
              </a:solidFill>
            </a:rPr>
            <a:t> nasty </a:t>
          </a:r>
          <a:r>
            <a:rPr lang="en-US" sz="2800" b="0" i="1" kern="1200" dirty="0" err="1" smtClean="0">
              <a:solidFill>
                <a:srgbClr val="FFFF00"/>
              </a:solidFill>
            </a:rPr>
            <a:t>eva</a:t>
          </a:r>
          <a:r>
            <a:rPr lang="en-US" sz="2800" b="0" i="1" kern="1200" dirty="0" smtClean="0">
              <a:solidFill>
                <a:srgbClr val="FFFF00"/>
              </a:solidFill>
            </a:rPr>
            <a:t> nasty </a:t>
          </a:r>
          <a:r>
            <a:rPr lang="en-US" sz="2800" b="0" i="1" kern="1200" dirty="0" err="1" smtClean="0">
              <a:solidFill>
                <a:srgbClr val="FFFF00"/>
              </a:solidFill>
            </a:rPr>
            <a:t>eva</a:t>
          </a:r>
          <a:r>
            <a:rPr lang="en-US" sz="2800" b="0" i="1" kern="1200" dirty="0" smtClean="0">
              <a:solidFill>
                <a:srgbClr val="FFFF00"/>
              </a:solidFill>
            </a:rPr>
            <a:t> </a:t>
          </a:r>
          <a:r>
            <a:rPr lang="en-US" sz="2800" b="0" i="1" kern="1200" dirty="0" err="1" smtClean="0">
              <a:solidFill>
                <a:srgbClr val="FFFF00"/>
              </a:solidFill>
            </a:rPr>
            <a:t>gatir</a:t>
          </a:r>
          <a:r>
            <a:rPr lang="en-US" sz="2800" b="0" i="1" kern="1200" dirty="0" smtClean="0">
              <a:solidFill>
                <a:srgbClr val="FFFF00"/>
              </a:solidFill>
            </a:rPr>
            <a:t> </a:t>
          </a:r>
          <a:r>
            <a:rPr lang="en-US" sz="2800" b="0" i="1" kern="1200" dirty="0" err="1" smtClean="0">
              <a:solidFill>
                <a:srgbClr val="FFFF00"/>
              </a:solidFill>
            </a:rPr>
            <a:t>anyatha</a:t>
          </a:r>
          <a:r>
            <a:rPr lang="en-US" sz="2800" b="0" i="1" kern="1200" dirty="0" smtClean="0">
              <a:solidFill>
                <a:srgbClr val="FFFF00"/>
              </a:solidFill>
            </a:rPr>
            <a:t/>
          </a:r>
          <a:br>
            <a:rPr lang="en-US" sz="2800" b="0" i="1" kern="1200" dirty="0" smtClean="0">
              <a:solidFill>
                <a:srgbClr val="FFFF00"/>
              </a:solidFill>
            </a:rPr>
          </a:br>
          <a:r>
            <a:rPr lang="en-US" sz="2800" b="0" i="1" kern="1200" dirty="0" smtClean="0">
              <a:solidFill>
                <a:srgbClr val="FFFF00"/>
              </a:solidFill>
            </a:rPr>
            <a:t>[</a:t>
          </a:r>
          <a:r>
            <a:rPr lang="en-US" sz="2800" b="0" i="1" kern="1200" dirty="0" err="1" smtClean="0">
              <a:solidFill>
                <a:srgbClr val="FFFF00"/>
              </a:solidFill>
            </a:rPr>
            <a:t>Adi</a:t>
          </a:r>
          <a:r>
            <a:rPr lang="en-US" sz="2800" b="0" i="1" kern="1200" dirty="0" smtClean="0">
              <a:solidFill>
                <a:srgbClr val="FFFF00"/>
              </a:solidFill>
            </a:rPr>
            <a:t> 17.21]</a:t>
          </a:r>
        </a:p>
        <a:p>
          <a:pPr lvl="0" algn="l" defTabSz="1244600">
            <a:lnSpc>
              <a:spcPct val="90000"/>
            </a:lnSpc>
            <a:spcBef>
              <a:spcPct val="0"/>
            </a:spcBef>
            <a:spcAft>
              <a:spcPct val="35000"/>
            </a:spcAft>
          </a:pPr>
          <a:r>
            <a:rPr lang="en-US" sz="2800" kern="1200" dirty="0" smtClean="0"/>
            <a:t>Without this, there is no other way of saving you from the contamination of Kali.</a:t>
          </a:r>
          <a:endParaRPr lang="en-US" sz="2800" b="1" i="1" kern="1200" dirty="0"/>
        </a:p>
      </dsp:txBody>
      <dsp:txXfrm>
        <a:off x="0" y="133345"/>
        <a:ext cx="7498080" cy="56007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12B247-ECD0-4CD1-9EF7-0147D9F2EB7A}">
      <dsp:nvSpPr>
        <dsp:cNvPr id="0" name=""/>
        <dsp:cNvSpPr/>
      </dsp:nvSpPr>
      <dsp:spPr>
        <a:xfrm>
          <a:off x="0" y="391711"/>
          <a:ext cx="7498080" cy="5083977"/>
        </a:xfrm>
        <a:prstGeom prst="roundRect">
          <a:avLst/>
        </a:prstGeom>
        <a:solidFill>
          <a:srgbClr val="0070C0">
            <a:alpha val="90000"/>
          </a:srgbClr>
        </a:solid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l" defTabSz="2711450" rtl="0">
            <a:lnSpc>
              <a:spcPct val="90000"/>
            </a:lnSpc>
            <a:spcBef>
              <a:spcPct val="0"/>
            </a:spcBef>
            <a:spcAft>
              <a:spcPct val="35000"/>
            </a:spcAft>
          </a:pPr>
          <a:r>
            <a:rPr lang="en-US" sz="6100" i="1" kern="1200" dirty="0" smtClean="0">
              <a:solidFill>
                <a:srgbClr val="C00000"/>
              </a:solidFill>
            </a:rPr>
            <a:t>Therefore we should not consider ourselves to be independent or self sufficient from the Lord.</a:t>
          </a:r>
          <a:endParaRPr lang="en-US" sz="6100" b="1" i="1" kern="1200" dirty="0"/>
        </a:p>
      </dsp:txBody>
      <dsp:txXfrm>
        <a:off x="0" y="391711"/>
        <a:ext cx="7498080" cy="50839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7941C-D94C-40C5-8EF6-98DD2CD5FC1D}" type="datetimeFigureOut">
              <a:rPr lang="en-US" smtClean="0"/>
              <a:pPr/>
              <a:t>9/28/2012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D289B3-84DF-442D-B7B4-CE15EABAA7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D289B3-84DF-442D-B7B4-CE15EABAA7E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9/28/2012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844870E-A9D7-45D5-8647-8DC4F5017182}" type="datetimeFigureOut">
              <a:rPr lang="en-US" smtClean="0"/>
              <a:pPr/>
              <a:t>9/28/2012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DC6301F-3138-4770-8055-ED1DBC6CCAE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pic>
        <p:nvPicPr>
          <p:cNvPr id="23558" name="Picture 6" descr="http://www.govindas.com.au/images/srimad-bhagavatam-cover-can.jpg"/>
          <p:cNvPicPr>
            <a:picLocks noChangeAspect="1" noChangeArrowheads="1"/>
          </p:cNvPicPr>
          <p:nvPr/>
        </p:nvPicPr>
        <p:blipFill>
          <a:blip r:embed="rId2" cstate="print"/>
          <a:srcRect/>
          <a:stretch>
            <a:fillRect/>
          </a:stretch>
        </p:blipFill>
        <p:spPr bwMode="auto">
          <a:xfrm>
            <a:off x="990600" y="0"/>
            <a:ext cx="2057400" cy="2514600"/>
          </a:xfrm>
          <a:prstGeom prst="rect">
            <a:avLst/>
          </a:prstGeom>
          <a:noFill/>
        </p:spPr>
      </p:pic>
      <p:sp>
        <p:nvSpPr>
          <p:cNvPr id="2" name="Title 1"/>
          <p:cNvSpPr>
            <a:spLocks noGrp="1"/>
          </p:cNvSpPr>
          <p:nvPr>
            <p:ph type="ctrTitle"/>
          </p:nvPr>
        </p:nvSpPr>
        <p:spPr>
          <a:xfrm>
            <a:off x="3048000" y="533400"/>
            <a:ext cx="6096000" cy="1622425"/>
          </a:xfrm>
        </p:spPr>
        <p:txBody>
          <a:bodyPr>
            <a:normAutofit fontScale="90000"/>
          </a:bodyPr>
          <a:lstStyle/>
          <a:p>
            <a:r>
              <a:rPr lang="en-US" b="1" dirty="0" err="1" smtClean="0">
                <a:solidFill>
                  <a:srgbClr val="00B050"/>
                </a:solidFill>
                <a:effectLst>
                  <a:outerShdw blurRad="38100" dist="38100" dir="2700000" algn="tl">
                    <a:srgbClr val="000000">
                      <a:alpha val="43137"/>
                    </a:srgbClr>
                  </a:outerShdw>
                </a:effectLst>
                <a:latin typeface="Balaram" pitchFamily="2" charset="0"/>
              </a:rPr>
              <a:t>Srimad</a:t>
            </a:r>
            <a:r>
              <a:rPr lang="en-US" b="1" dirty="0" smtClean="0">
                <a:solidFill>
                  <a:srgbClr val="00B050"/>
                </a:solidFill>
                <a:effectLst>
                  <a:outerShdw blurRad="38100" dist="38100" dir="2700000" algn="tl">
                    <a:srgbClr val="000000">
                      <a:alpha val="43137"/>
                    </a:srgbClr>
                  </a:outerShdw>
                </a:effectLst>
                <a:latin typeface="Balaram" pitchFamily="2" charset="0"/>
              </a:rPr>
              <a:t> </a:t>
            </a:r>
            <a:r>
              <a:rPr lang="en-US" b="1" dirty="0" err="1" smtClean="0">
                <a:solidFill>
                  <a:srgbClr val="00B050"/>
                </a:solidFill>
                <a:effectLst>
                  <a:outerShdw blurRad="38100" dist="38100" dir="2700000" algn="tl">
                    <a:srgbClr val="000000">
                      <a:alpha val="43137"/>
                    </a:srgbClr>
                  </a:outerShdw>
                </a:effectLst>
                <a:latin typeface="Balaram" pitchFamily="2" charset="0"/>
              </a:rPr>
              <a:t>Bhagavtam</a:t>
            </a:r>
            <a:r>
              <a:rPr lang="en-US" b="1" dirty="0" smtClean="0">
                <a:solidFill>
                  <a:srgbClr val="00B050"/>
                </a:solidFill>
                <a:effectLst>
                  <a:outerShdw blurRad="38100" dist="38100" dir="2700000" algn="tl">
                    <a:srgbClr val="000000">
                      <a:alpha val="43137"/>
                    </a:srgbClr>
                  </a:outerShdw>
                </a:effectLst>
                <a:latin typeface="Balaram" pitchFamily="2" charset="0"/>
              </a:rPr>
              <a:t/>
            </a:r>
            <a:br>
              <a:rPr lang="en-US" b="1" dirty="0" smtClean="0">
                <a:solidFill>
                  <a:srgbClr val="00B050"/>
                </a:solidFill>
                <a:effectLst>
                  <a:outerShdw blurRad="38100" dist="38100" dir="2700000" algn="tl">
                    <a:srgbClr val="000000">
                      <a:alpha val="43137"/>
                    </a:srgbClr>
                  </a:outerShdw>
                </a:effectLst>
                <a:latin typeface="Balaram" pitchFamily="2" charset="0"/>
              </a:rPr>
            </a:br>
            <a:r>
              <a:rPr lang="en-US" b="1" dirty="0" smtClean="0">
                <a:solidFill>
                  <a:srgbClr val="00B050"/>
                </a:solidFill>
                <a:effectLst>
                  <a:outerShdw blurRad="38100" dist="38100" dir="2700000" algn="tl">
                    <a:srgbClr val="000000">
                      <a:alpha val="43137"/>
                    </a:srgbClr>
                  </a:outerShdw>
                </a:effectLst>
                <a:latin typeface="Balaram" pitchFamily="2" charset="0"/>
              </a:rPr>
              <a:t> 1.16.17-1.16.24</a:t>
            </a:r>
            <a:br>
              <a:rPr lang="en-US" b="1" dirty="0" smtClean="0">
                <a:solidFill>
                  <a:srgbClr val="00B050"/>
                </a:solidFill>
                <a:effectLst>
                  <a:outerShdw blurRad="38100" dist="38100" dir="2700000" algn="tl">
                    <a:srgbClr val="000000">
                      <a:alpha val="43137"/>
                    </a:srgbClr>
                  </a:outerShdw>
                </a:effectLst>
                <a:latin typeface="Balaram" pitchFamily="2" charset="0"/>
              </a:rPr>
            </a:br>
            <a:r>
              <a:rPr lang="en-US" sz="3100" dirty="0" smtClean="0"/>
              <a:t>How </a:t>
            </a:r>
            <a:r>
              <a:rPr lang="en-US" sz="3100" dirty="0" err="1" smtClean="0"/>
              <a:t>Pariksit</a:t>
            </a:r>
            <a:r>
              <a:rPr lang="en-US" sz="3100" dirty="0" smtClean="0"/>
              <a:t> Received the Age of Kali</a:t>
            </a:r>
            <a:endParaRPr lang="en-US" sz="3100"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Subtitle 2"/>
          <p:cNvSpPr>
            <a:spLocks noGrp="1"/>
          </p:cNvSpPr>
          <p:nvPr>
            <p:ph type="subTitle" idx="1"/>
          </p:nvPr>
        </p:nvSpPr>
        <p:spPr>
          <a:xfrm>
            <a:off x="2057400" y="2286000"/>
            <a:ext cx="5181600" cy="4038600"/>
          </a:xfrm>
        </p:spPr>
        <p:txBody>
          <a:bodyPr>
            <a:normAutofit/>
          </a:bodyPr>
          <a:lstStyle/>
          <a:p>
            <a:endParaRPr lang="en-US" sz="2800" dirty="0" smtClean="0">
              <a:solidFill>
                <a:srgbClr val="0070C0"/>
              </a:solidFill>
              <a:latin typeface="Balaram" pitchFamily="2" charset="0"/>
            </a:endParaRPr>
          </a:p>
          <a:p>
            <a:pPr algn="ctr"/>
            <a:r>
              <a:rPr lang="en-US" sz="2800" b="1" dirty="0" smtClean="0">
                <a:solidFill>
                  <a:srgbClr val="0070C0"/>
                </a:solidFill>
                <a:latin typeface="Balaram" pitchFamily="2" charset="0"/>
              </a:rPr>
              <a:t>Invocation prayers</a:t>
            </a:r>
          </a:p>
          <a:p>
            <a:pPr algn="ctr"/>
            <a:r>
              <a:rPr lang="en-US" sz="2800" b="1" dirty="0" smtClean="0">
                <a:solidFill>
                  <a:srgbClr val="0070C0"/>
                </a:solidFill>
                <a:latin typeface="Balaram" pitchFamily="2" charset="0"/>
              </a:rPr>
              <a:t>Recap</a:t>
            </a:r>
          </a:p>
          <a:p>
            <a:pPr algn="ctr"/>
            <a:r>
              <a:rPr lang="en-US" sz="2800" b="1" dirty="0" smtClean="0">
                <a:solidFill>
                  <a:srgbClr val="0070C0"/>
                </a:solidFill>
                <a:latin typeface="Balaram" pitchFamily="2" charset="0"/>
              </a:rPr>
              <a:t>SB 1.16.17-1.16.24</a:t>
            </a:r>
          </a:p>
          <a:p>
            <a:pPr algn="ctr"/>
            <a:r>
              <a:rPr lang="en-US" sz="2800" b="1" dirty="0" smtClean="0">
                <a:solidFill>
                  <a:srgbClr val="0070C0"/>
                </a:solidFill>
                <a:latin typeface="Balaram" pitchFamily="2" charset="0"/>
              </a:rPr>
              <a:t>Session Summary</a:t>
            </a:r>
          </a:p>
          <a:p>
            <a:pPr algn="ctr"/>
            <a:r>
              <a:rPr lang="en-US" sz="2800" b="1" dirty="0" smtClean="0">
                <a:solidFill>
                  <a:srgbClr val="0070C0"/>
                </a:solidFill>
                <a:latin typeface="Balaram" pitchFamily="2" charset="0"/>
              </a:rPr>
              <a:t>Smile</a:t>
            </a:r>
          </a:p>
          <a:p>
            <a:pPr algn="ctr"/>
            <a:r>
              <a:rPr lang="en-US" sz="2800" b="1" dirty="0" smtClean="0">
                <a:solidFill>
                  <a:srgbClr val="0070C0"/>
                </a:solidFill>
                <a:latin typeface="Balaram" pitchFamily="2" charset="0"/>
              </a:rPr>
              <a:t>References</a:t>
            </a:r>
          </a:p>
          <a:p>
            <a:pPr algn="ctr"/>
            <a:endParaRPr lang="en-US" sz="2800" b="1" dirty="0">
              <a:solidFill>
                <a:srgbClr val="0070C0"/>
              </a:solidFill>
              <a:latin typeface="Balaram" pitchFamily="2" charset="0"/>
            </a:endParaRPr>
          </a:p>
        </p:txBody>
      </p:sp>
      <p:pic>
        <p:nvPicPr>
          <p:cNvPr id="23554" name="Picture 2" descr="http://www.rvc.edu/images/sb.jpg"/>
          <p:cNvPicPr>
            <a:picLocks noChangeAspect="1" noChangeArrowheads="1"/>
          </p:cNvPicPr>
          <p:nvPr/>
        </p:nvPicPr>
        <p:blipFill>
          <a:blip r:embed="rId3" cstate="print"/>
          <a:srcRect/>
          <a:stretch>
            <a:fillRect/>
          </a:stretch>
        </p:blipFill>
        <p:spPr bwMode="auto">
          <a:xfrm>
            <a:off x="6286500" y="2133600"/>
            <a:ext cx="2857500" cy="4886325"/>
          </a:xfrm>
          <a:prstGeom prst="rect">
            <a:avLst/>
          </a:prstGeom>
          <a:noFill/>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066800" y="381000"/>
            <a:ext cx="8077200" cy="6477000"/>
          </a:xfrm>
        </p:spPr>
        <p:txBody>
          <a:bodyPr>
            <a:noAutofit/>
          </a:bodyPr>
          <a:lstStyle/>
          <a:p>
            <a:r>
              <a:rPr lang="en-US" sz="2600" b="1" i="1" dirty="0" smtClean="0">
                <a:solidFill>
                  <a:srgbClr val="C00000"/>
                </a:solidFill>
                <a:latin typeface="Balaram"/>
              </a:rPr>
              <a:t>This age of Kali is very degraded age. In the beginning, there is </a:t>
            </a:r>
            <a:r>
              <a:rPr lang="en-US" sz="2600" b="1" i="1" dirty="0" err="1" smtClean="0">
                <a:solidFill>
                  <a:srgbClr val="C00000"/>
                </a:solidFill>
                <a:latin typeface="Balaram"/>
              </a:rPr>
              <a:t>Satya-yuga</a:t>
            </a:r>
            <a:r>
              <a:rPr lang="en-US" sz="2600" b="1" i="1" dirty="0" smtClean="0">
                <a:solidFill>
                  <a:srgbClr val="C00000"/>
                </a:solidFill>
                <a:latin typeface="Balaram"/>
              </a:rPr>
              <a:t>; and then, </a:t>
            </a:r>
            <a:r>
              <a:rPr lang="en-US" sz="2600" b="1" i="1" dirty="0" err="1" smtClean="0">
                <a:solidFill>
                  <a:srgbClr val="C00000"/>
                </a:solidFill>
                <a:latin typeface="Balaram"/>
              </a:rPr>
              <a:t>Treta-yuga</a:t>
            </a:r>
            <a:r>
              <a:rPr lang="en-US" sz="2600" b="1" i="1" dirty="0" smtClean="0">
                <a:solidFill>
                  <a:srgbClr val="C00000"/>
                </a:solidFill>
                <a:latin typeface="Balaram"/>
              </a:rPr>
              <a:t>; next, </a:t>
            </a:r>
            <a:r>
              <a:rPr lang="en-US" sz="2600" b="1" i="1" dirty="0" err="1" smtClean="0">
                <a:solidFill>
                  <a:srgbClr val="C00000"/>
                </a:solidFill>
                <a:latin typeface="Balaram"/>
              </a:rPr>
              <a:t>Dvapara-yuga</a:t>
            </a:r>
            <a:r>
              <a:rPr lang="en-US" sz="2600" b="1" i="1" dirty="0" smtClean="0">
                <a:solidFill>
                  <a:srgbClr val="C00000"/>
                </a:solidFill>
                <a:latin typeface="Balaram"/>
              </a:rPr>
              <a:t>; and this is the Kali-</a:t>
            </a:r>
            <a:r>
              <a:rPr lang="en-US" sz="2600" b="1" i="1" dirty="0" err="1" smtClean="0">
                <a:solidFill>
                  <a:srgbClr val="C00000"/>
                </a:solidFill>
                <a:latin typeface="Balaram"/>
              </a:rPr>
              <a:t>yuga</a:t>
            </a:r>
            <a:r>
              <a:rPr lang="en-US" sz="2600" b="1" i="1" dirty="0" smtClean="0">
                <a:solidFill>
                  <a:srgbClr val="C00000"/>
                </a:solidFill>
                <a:latin typeface="Balaram"/>
              </a:rPr>
              <a:t>. The aggregate of all these four </a:t>
            </a:r>
            <a:r>
              <a:rPr lang="en-US" sz="2600" b="1" i="1" dirty="0" err="1" smtClean="0">
                <a:solidFill>
                  <a:srgbClr val="C00000"/>
                </a:solidFill>
                <a:latin typeface="Balaram"/>
              </a:rPr>
              <a:t>yugas</a:t>
            </a:r>
            <a:r>
              <a:rPr lang="en-US" sz="2600" b="1" i="1" dirty="0" smtClean="0">
                <a:solidFill>
                  <a:srgbClr val="C00000"/>
                </a:solidFill>
                <a:latin typeface="Balaram"/>
              </a:rPr>
              <a:t> is called </a:t>
            </a:r>
            <a:r>
              <a:rPr lang="en-US" sz="2600" b="1" i="1" dirty="0" err="1" smtClean="0">
                <a:solidFill>
                  <a:srgbClr val="C00000"/>
                </a:solidFill>
                <a:latin typeface="Balaram"/>
              </a:rPr>
              <a:t>yuga</a:t>
            </a:r>
            <a:r>
              <a:rPr lang="en-US" sz="2600" b="1" i="1" dirty="0" smtClean="0">
                <a:solidFill>
                  <a:srgbClr val="C00000"/>
                </a:solidFill>
                <a:latin typeface="Balaram"/>
              </a:rPr>
              <a:t>: </a:t>
            </a:r>
            <a:r>
              <a:rPr lang="en-US" sz="2600" b="1" i="1" dirty="0" err="1" smtClean="0">
                <a:solidFill>
                  <a:srgbClr val="C00000"/>
                </a:solidFill>
                <a:latin typeface="Balaram"/>
              </a:rPr>
              <a:t>sahasra-yuga-paryantam</a:t>
            </a:r>
            <a:r>
              <a:rPr lang="en-US" sz="2600" b="1" i="1" dirty="0" smtClean="0">
                <a:solidFill>
                  <a:srgbClr val="C00000"/>
                </a:solidFill>
                <a:latin typeface="Balaram"/>
              </a:rPr>
              <a:t> </a:t>
            </a:r>
            <a:r>
              <a:rPr lang="en-US" sz="2600" b="1" i="1" dirty="0" err="1" smtClean="0">
                <a:solidFill>
                  <a:srgbClr val="C00000"/>
                </a:solidFill>
                <a:latin typeface="Balaram"/>
              </a:rPr>
              <a:t>ahar</a:t>
            </a:r>
            <a:r>
              <a:rPr lang="en-US" sz="2600" b="1" i="1" dirty="0" smtClean="0">
                <a:solidFill>
                  <a:srgbClr val="C00000"/>
                </a:solidFill>
                <a:latin typeface="Balaram"/>
              </a:rPr>
              <a:t> </a:t>
            </a:r>
            <a:r>
              <a:rPr lang="en-US" sz="2600" b="1" i="1" dirty="0" err="1" smtClean="0">
                <a:solidFill>
                  <a:srgbClr val="C00000"/>
                </a:solidFill>
                <a:latin typeface="Balaram"/>
              </a:rPr>
              <a:t>yad</a:t>
            </a:r>
            <a:r>
              <a:rPr lang="en-US" sz="2600" b="1" i="1" dirty="0" smtClean="0">
                <a:solidFill>
                  <a:srgbClr val="C00000"/>
                </a:solidFill>
                <a:latin typeface="Balaram"/>
              </a:rPr>
              <a:t> </a:t>
            </a:r>
            <a:r>
              <a:rPr lang="en-US" sz="2600" b="1" i="1" dirty="0" err="1" smtClean="0">
                <a:solidFill>
                  <a:srgbClr val="C00000"/>
                </a:solidFill>
                <a:latin typeface="Balaram"/>
              </a:rPr>
              <a:t>brahmano</a:t>
            </a:r>
            <a:r>
              <a:rPr lang="en-US" sz="2600" b="1" i="1" dirty="0" smtClean="0">
                <a:solidFill>
                  <a:srgbClr val="C00000"/>
                </a:solidFill>
                <a:latin typeface="Balaram"/>
              </a:rPr>
              <a:t> </a:t>
            </a:r>
            <a:r>
              <a:rPr lang="en-US" sz="2600" b="1" i="1" dirty="0" err="1" smtClean="0">
                <a:solidFill>
                  <a:srgbClr val="C00000"/>
                </a:solidFill>
                <a:latin typeface="Balaram"/>
              </a:rPr>
              <a:t>viduh</a:t>
            </a:r>
            <a:r>
              <a:rPr lang="en-US" sz="2600" b="1" i="1" dirty="0" smtClean="0">
                <a:solidFill>
                  <a:srgbClr val="C00000"/>
                </a:solidFill>
                <a:latin typeface="Balaram"/>
              </a:rPr>
              <a:t> [Bg. 8.17]. The duration of </a:t>
            </a:r>
            <a:r>
              <a:rPr lang="en-US" sz="2600" b="1" i="1" dirty="0" err="1" smtClean="0">
                <a:solidFill>
                  <a:srgbClr val="C00000"/>
                </a:solidFill>
                <a:latin typeface="Balaram"/>
              </a:rPr>
              <a:t>Satya-yuga</a:t>
            </a:r>
            <a:r>
              <a:rPr lang="en-US" sz="2600" b="1" i="1" dirty="0" smtClean="0">
                <a:solidFill>
                  <a:srgbClr val="C00000"/>
                </a:solidFill>
                <a:latin typeface="Balaram"/>
              </a:rPr>
              <a:t> is 1,800,000's of years; and </a:t>
            </a:r>
            <a:r>
              <a:rPr lang="en-US" sz="2600" b="1" i="1" dirty="0" err="1" smtClean="0">
                <a:solidFill>
                  <a:srgbClr val="C00000"/>
                </a:solidFill>
                <a:latin typeface="Balaram"/>
              </a:rPr>
              <a:t>Treta-yuga</a:t>
            </a:r>
            <a:r>
              <a:rPr lang="en-US" sz="2600" b="1" i="1" dirty="0" smtClean="0">
                <a:solidFill>
                  <a:srgbClr val="C00000"/>
                </a:solidFill>
                <a:latin typeface="Balaram"/>
              </a:rPr>
              <a:t>, roughly 1,200,000's of years; and </a:t>
            </a:r>
            <a:r>
              <a:rPr lang="en-US" sz="2600" b="1" i="1" dirty="0" err="1" smtClean="0">
                <a:solidFill>
                  <a:srgbClr val="C00000"/>
                </a:solidFill>
                <a:latin typeface="Balaram"/>
              </a:rPr>
              <a:t>Dvapara-yuga</a:t>
            </a:r>
            <a:r>
              <a:rPr lang="en-US" sz="2600" b="1" i="1" dirty="0" smtClean="0">
                <a:solidFill>
                  <a:srgbClr val="C00000"/>
                </a:solidFill>
                <a:latin typeface="Balaram"/>
              </a:rPr>
              <a:t>, 800,000's of years; and this Kali-</a:t>
            </a:r>
            <a:r>
              <a:rPr lang="en-US" sz="2600" b="1" i="1" dirty="0" err="1" smtClean="0">
                <a:solidFill>
                  <a:srgbClr val="C00000"/>
                </a:solidFill>
                <a:latin typeface="Balaram"/>
              </a:rPr>
              <a:t>yuga</a:t>
            </a:r>
            <a:r>
              <a:rPr lang="en-US" sz="2600" b="1" i="1" dirty="0" smtClean="0">
                <a:solidFill>
                  <a:srgbClr val="C00000"/>
                </a:solidFill>
                <a:latin typeface="Balaram"/>
              </a:rPr>
              <a:t>, 432,000's of years. In this Kali-</a:t>
            </a:r>
            <a:r>
              <a:rPr lang="en-US" sz="2600" b="1" i="1" dirty="0" err="1" smtClean="0">
                <a:solidFill>
                  <a:srgbClr val="C00000"/>
                </a:solidFill>
                <a:latin typeface="Balaram"/>
              </a:rPr>
              <a:t>yuga</a:t>
            </a:r>
            <a:r>
              <a:rPr lang="en-US" sz="2600" b="1" i="1" dirty="0" smtClean="0">
                <a:solidFill>
                  <a:srgbClr val="C00000"/>
                </a:solidFill>
                <a:latin typeface="Balaram"/>
              </a:rPr>
              <a:t> we have passed only five thousand years. Out of 432,000's of years we have passed only five thousand. Since the Battle of </a:t>
            </a:r>
            <a:r>
              <a:rPr lang="en-US" sz="2600" b="1" i="1" dirty="0" err="1" smtClean="0">
                <a:solidFill>
                  <a:srgbClr val="C00000"/>
                </a:solidFill>
                <a:latin typeface="Balaram"/>
              </a:rPr>
              <a:t>Kuruksetra</a:t>
            </a:r>
            <a:r>
              <a:rPr lang="en-US" sz="2600" b="1" i="1" dirty="0" smtClean="0">
                <a:solidFill>
                  <a:srgbClr val="C00000"/>
                </a:solidFill>
                <a:latin typeface="Balaram"/>
              </a:rPr>
              <a:t>, which took place five thousand years ago, the Kali-</a:t>
            </a:r>
            <a:r>
              <a:rPr lang="en-US" sz="2600" b="1" i="1" dirty="0" err="1" smtClean="0">
                <a:solidFill>
                  <a:srgbClr val="C00000"/>
                </a:solidFill>
                <a:latin typeface="Balaram"/>
              </a:rPr>
              <a:t>yuga</a:t>
            </a:r>
            <a:r>
              <a:rPr lang="en-US" sz="2600" b="1" i="1" dirty="0" smtClean="0">
                <a:solidFill>
                  <a:srgbClr val="C00000"/>
                </a:solidFill>
                <a:latin typeface="Balaram"/>
              </a:rPr>
              <a:t> has begun.</a:t>
            </a:r>
          </a:p>
          <a:p>
            <a:r>
              <a:rPr lang="en-US" sz="2600" b="1" i="1" dirty="0" smtClean="0">
                <a:solidFill>
                  <a:srgbClr val="0070C0"/>
                </a:solidFill>
                <a:latin typeface="Balaram"/>
              </a:rPr>
              <a:t>There are 7 mothers. Real mother, from whose womb we have come to this world, real mother, </a:t>
            </a:r>
            <a:r>
              <a:rPr lang="en-US" sz="2600" b="1" i="1" dirty="0" err="1" smtClean="0">
                <a:solidFill>
                  <a:srgbClr val="0070C0"/>
                </a:solidFill>
                <a:latin typeface="Balaram"/>
              </a:rPr>
              <a:t>atma-mata</a:t>
            </a:r>
            <a:r>
              <a:rPr lang="en-US" sz="2600" b="1" i="1" dirty="0" smtClean="0">
                <a:solidFill>
                  <a:srgbClr val="0070C0"/>
                </a:solidFill>
                <a:latin typeface="Balaram"/>
              </a:rPr>
              <a:t>. Then </a:t>
            </a:r>
            <a:r>
              <a:rPr lang="en-US" sz="2600" b="1" i="1" dirty="0" err="1" smtClean="0">
                <a:solidFill>
                  <a:srgbClr val="0070C0"/>
                </a:solidFill>
                <a:latin typeface="Balaram"/>
              </a:rPr>
              <a:t>guroh</a:t>
            </a:r>
            <a:r>
              <a:rPr lang="en-US" sz="2600" b="1" i="1" dirty="0" smtClean="0">
                <a:solidFill>
                  <a:srgbClr val="0070C0"/>
                </a:solidFill>
                <a:latin typeface="Balaram"/>
              </a:rPr>
              <a:t> </a:t>
            </a:r>
            <a:r>
              <a:rPr lang="en-US" sz="2600" b="1" i="1" dirty="0" err="1" smtClean="0">
                <a:solidFill>
                  <a:srgbClr val="0070C0"/>
                </a:solidFill>
                <a:latin typeface="Balaram"/>
              </a:rPr>
              <a:t>patni</a:t>
            </a:r>
            <a:r>
              <a:rPr lang="en-US" sz="2600" b="1" i="1" dirty="0" smtClean="0">
                <a:solidFill>
                  <a:srgbClr val="0070C0"/>
                </a:solidFill>
                <a:latin typeface="Balaram"/>
              </a:rPr>
              <a:t>, wife of the teacher or spiritual master, </a:t>
            </a:r>
            <a:r>
              <a:rPr lang="en-US" sz="2600" b="1" i="1" dirty="0" err="1" smtClean="0">
                <a:solidFill>
                  <a:srgbClr val="0070C0"/>
                </a:solidFill>
                <a:latin typeface="Balaram"/>
              </a:rPr>
              <a:t>Brahmani</a:t>
            </a:r>
            <a:r>
              <a:rPr lang="en-US" sz="2600" b="1" i="1" dirty="0" smtClean="0">
                <a:solidFill>
                  <a:srgbClr val="0070C0"/>
                </a:solidFill>
                <a:latin typeface="Balaram"/>
              </a:rPr>
              <a:t>, the wife of a </a:t>
            </a:r>
            <a:r>
              <a:rPr lang="en-US" sz="2600" b="1" i="1" dirty="0" err="1" smtClean="0">
                <a:solidFill>
                  <a:srgbClr val="0070C0"/>
                </a:solidFill>
                <a:latin typeface="Balaram"/>
              </a:rPr>
              <a:t>brahmana</a:t>
            </a:r>
            <a:r>
              <a:rPr lang="en-US" sz="2600" b="1" i="1" dirty="0" smtClean="0">
                <a:solidFill>
                  <a:srgbClr val="0070C0"/>
                </a:solidFill>
                <a:latin typeface="Balaram"/>
              </a:rPr>
              <a:t>. The wife of the king, or the queen. </a:t>
            </a:r>
            <a:r>
              <a:rPr lang="en-US" sz="2600" b="1" i="1" dirty="0" err="1" smtClean="0">
                <a:solidFill>
                  <a:srgbClr val="0070C0"/>
                </a:solidFill>
                <a:latin typeface="Balaram"/>
              </a:rPr>
              <a:t>Dhenu</a:t>
            </a:r>
            <a:r>
              <a:rPr lang="en-US" sz="2600" b="1" i="1" dirty="0" smtClean="0">
                <a:solidFill>
                  <a:srgbClr val="0070C0"/>
                </a:solidFill>
                <a:latin typeface="Balaram"/>
              </a:rPr>
              <a:t>, the cow. Cow is also mother. And </a:t>
            </a:r>
            <a:r>
              <a:rPr lang="en-US" sz="2600" b="1" i="1" dirty="0" err="1" smtClean="0">
                <a:solidFill>
                  <a:srgbClr val="0070C0"/>
                </a:solidFill>
                <a:latin typeface="Balaram"/>
              </a:rPr>
              <a:t>dhatri</a:t>
            </a:r>
            <a:r>
              <a:rPr lang="en-US" sz="2600" b="1" i="1" dirty="0" smtClean="0">
                <a:solidFill>
                  <a:srgbClr val="0070C0"/>
                </a:solidFill>
                <a:latin typeface="Balaram"/>
              </a:rPr>
              <a:t> means nurse. Nurse is also mother. </a:t>
            </a:r>
            <a:r>
              <a:rPr lang="en-US" sz="2600" b="1" i="1" dirty="0" err="1" smtClean="0">
                <a:solidFill>
                  <a:srgbClr val="0070C0"/>
                </a:solidFill>
                <a:latin typeface="Balaram"/>
              </a:rPr>
              <a:t>Tatha</a:t>
            </a:r>
            <a:r>
              <a:rPr lang="en-US" sz="2600" b="1" i="1" dirty="0" smtClean="0">
                <a:solidFill>
                  <a:srgbClr val="0070C0"/>
                </a:solidFill>
                <a:latin typeface="Balaram"/>
              </a:rPr>
              <a:t> </a:t>
            </a:r>
            <a:r>
              <a:rPr lang="en-US" sz="2600" b="1" i="1" dirty="0" err="1" smtClean="0">
                <a:solidFill>
                  <a:srgbClr val="0070C0"/>
                </a:solidFill>
                <a:latin typeface="Balaram"/>
              </a:rPr>
              <a:t>prthvi</a:t>
            </a:r>
            <a:r>
              <a:rPr lang="en-US" sz="2600" b="1" i="1" dirty="0" smtClean="0">
                <a:solidFill>
                  <a:srgbClr val="0070C0"/>
                </a:solidFill>
                <a:latin typeface="Balaram"/>
              </a:rPr>
              <a:t>, and the earth, the earth is also our mother.. So this... So many mothers we have got, out of which, cow is also mother. Therefore she's addressed as </a:t>
            </a:r>
            <a:r>
              <a:rPr lang="en-US" sz="2600" b="1" i="1" dirty="0" err="1" smtClean="0">
                <a:solidFill>
                  <a:srgbClr val="0070C0"/>
                </a:solidFill>
                <a:latin typeface="Balaram"/>
              </a:rPr>
              <a:t>amba</a:t>
            </a:r>
            <a:r>
              <a:rPr lang="en-US" sz="2600" b="1" i="1" dirty="0" smtClean="0">
                <a:solidFill>
                  <a:srgbClr val="0070C0"/>
                </a:solidFill>
                <a:latin typeface="Balaram"/>
              </a:rPr>
              <a:t>. </a:t>
            </a:r>
            <a:r>
              <a:rPr lang="en-US" sz="2600" b="1" i="1" dirty="0" err="1" smtClean="0">
                <a:solidFill>
                  <a:srgbClr val="0070C0"/>
                </a:solidFill>
                <a:latin typeface="Balaram"/>
              </a:rPr>
              <a:t>Amba</a:t>
            </a:r>
            <a:r>
              <a:rPr lang="en-US" sz="2600" b="1" i="1" dirty="0" smtClean="0">
                <a:solidFill>
                  <a:srgbClr val="0070C0"/>
                </a:solidFill>
                <a:latin typeface="Balaram"/>
              </a:rPr>
              <a:t> means mother.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1066800" y="533400"/>
            <a:ext cx="7866888" cy="6172200"/>
          </a:xfrm>
        </p:spPr>
        <p:txBody>
          <a:bodyPr>
            <a:noAutofit/>
          </a:bodyPr>
          <a:lstStyle/>
          <a:p>
            <a:pPr>
              <a:buNone/>
            </a:pPr>
            <a:r>
              <a:rPr lang="en-US" sz="2400" b="1" i="1" u="sng" dirty="0" smtClean="0">
                <a:solidFill>
                  <a:srgbClr val="0070C0"/>
                </a:solidFill>
                <a:effectLst>
                  <a:outerShdw blurRad="38100" dist="38100" dir="2700000" algn="tl">
                    <a:srgbClr val="000000">
                      <a:alpha val="43137"/>
                    </a:srgbClr>
                  </a:outerShdw>
                </a:effectLst>
                <a:latin typeface="Balaram"/>
              </a:rPr>
              <a:t>So many symptoms are described, but at the end the remedy is suggested because </a:t>
            </a:r>
            <a:r>
              <a:rPr lang="en-US" sz="2400" b="1" i="1" u="sng" dirty="0" err="1" smtClean="0">
                <a:solidFill>
                  <a:srgbClr val="0070C0"/>
                </a:solidFill>
                <a:effectLst>
                  <a:outerShdw blurRad="38100" dist="38100" dir="2700000" algn="tl">
                    <a:srgbClr val="000000">
                      <a:alpha val="43137"/>
                    </a:srgbClr>
                  </a:outerShdw>
                </a:effectLst>
                <a:latin typeface="Balaram"/>
              </a:rPr>
              <a:t>sastra</a:t>
            </a:r>
            <a:r>
              <a:rPr lang="en-US" sz="2400" b="1" i="1" u="sng" dirty="0" smtClean="0">
                <a:solidFill>
                  <a:srgbClr val="0070C0"/>
                </a:solidFill>
                <a:effectLst>
                  <a:outerShdw blurRad="38100" dist="38100" dir="2700000" algn="tl">
                    <a:srgbClr val="000000">
                      <a:alpha val="43137"/>
                    </a:srgbClr>
                  </a:outerShdw>
                </a:effectLst>
                <a:latin typeface="Balaram"/>
              </a:rPr>
              <a:t> means it will guide you for the ultimate goal of life, for the perfection of life. </a:t>
            </a:r>
            <a:r>
              <a:rPr lang="en-US" sz="2400" b="1" i="1" dirty="0" smtClean="0">
                <a:solidFill>
                  <a:srgbClr val="0070C0"/>
                </a:solidFill>
                <a:latin typeface="Balaram"/>
              </a:rPr>
              <a:t>So if the world condition is so bad, then how people will be saved? That is also suggested in the </a:t>
            </a:r>
            <a:r>
              <a:rPr lang="en-US" sz="2400" b="1" i="1" dirty="0" err="1" smtClean="0">
                <a:solidFill>
                  <a:srgbClr val="0070C0"/>
                </a:solidFill>
                <a:latin typeface="Balaram"/>
              </a:rPr>
              <a:t>sastra</a:t>
            </a:r>
            <a:r>
              <a:rPr lang="en-US" sz="2400" b="1" i="1" dirty="0" smtClean="0">
                <a:solidFill>
                  <a:srgbClr val="0070C0"/>
                </a:solidFill>
                <a:latin typeface="Balaram"/>
              </a:rPr>
              <a:t>: </a:t>
            </a:r>
            <a:r>
              <a:rPr lang="en-US" sz="2400" b="1" i="1" dirty="0" err="1" smtClean="0">
                <a:solidFill>
                  <a:srgbClr val="0070C0"/>
                </a:solidFill>
                <a:latin typeface="Balaram"/>
              </a:rPr>
              <a:t>kaler</a:t>
            </a:r>
            <a:r>
              <a:rPr lang="en-US" sz="2400" b="1" i="1" dirty="0" smtClean="0">
                <a:solidFill>
                  <a:srgbClr val="0070C0"/>
                </a:solidFill>
                <a:latin typeface="Balaram"/>
              </a:rPr>
              <a:t> </a:t>
            </a:r>
            <a:r>
              <a:rPr lang="en-US" sz="2400" b="1" i="1" dirty="0" err="1" smtClean="0">
                <a:solidFill>
                  <a:srgbClr val="0070C0"/>
                </a:solidFill>
                <a:latin typeface="Balaram"/>
              </a:rPr>
              <a:t>dosa-nidhe</a:t>
            </a:r>
            <a:r>
              <a:rPr lang="en-US" sz="2400" b="1" i="1" dirty="0" smtClean="0">
                <a:solidFill>
                  <a:srgbClr val="0070C0"/>
                </a:solidFill>
                <a:latin typeface="Balaram"/>
              </a:rPr>
              <a:t> </a:t>
            </a:r>
            <a:r>
              <a:rPr lang="en-US" sz="2400" b="1" i="1" dirty="0" err="1" smtClean="0">
                <a:solidFill>
                  <a:srgbClr val="0070C0"/>
                </a:solidFill>
                <a:latin typeface="Balaram"/>
              </a:rPr>
              <a:t>rajann</a:t>
            </a:r>
            <a:r>
              <a:rPr lang="en-US" sz="2400" b="1" i="1" dirty="0" smtClean="0">
                <a:solidFill>
                  <a:srgbClr val="0070C0"/>
                </a:solidFill>
                <a:latin typeface="Balaram"/>
              </a:rPr>
              <a:t> </a:t>
            </a:r>
            <a:r>
              <a:rPr lang="en-US" sz="2400" b="1" i="1" dirty="0" err="1" smtClean="0">
                <a:solidFill>
                  <a:srgbClr val="0070C0"/>
                </a:solidFill>
                <a:latin typeface="Balaram"/>
              </a:rPr>
              <a:t>asti</a:t>
            </a:r>
            <a:r>
              <a:rPr lang="en-US" sz="2400" b="1" i="1" dirty="0" smtClean="0">
                <a:solidFill>
                  <a:srgbClr val="0070C0"/>
                </a:solidFill>
                <a:latin typeface="Balaram"/>
              </a:rPr>
              <a:t> </a:t>
            </a:r>
            <a:r>
              <a:rPr lang="en-US" sz="2400" b="1" i="1" dirty="0" err="1" smtClean="0">
                <a:solidFill>
                  <a:srgbClr val="0070C0"/>
                </a:solidFill>
                <a:latin typeface="Balaram"/>
              </a:rPr>
              <a:t>hy</a:t>
            </a:r>
            <a:r>
              <a:rPr lang="en-US" sz="2400" b="1" i="1" dirty="0" smtClean="0">
                <a:solidFill>
                  <a:srgbClr val="0070C0"/>
                </a:solidFill>
                <a:latin typeface="Balaram"/>
              </a:rPr>
              <a:t> </a:t>
            </a:r>
            <a:r>
              <a:rPr lang="en-US" sz="2400" b="1" i="1" dirty="0" err="1" smtClean="0">
                <a:solidFill>
                  <a:srgbClr val="0070C0"/>
                </a:solidFill>
                <a:latin typeface="Balaram"/>
              </a:rPr>
              <a:t>eko</a:t>
            </a:r>
            <a:r>
              <a:rPr lang="en-US" sz="2400" b="1" i="1" dirty="0" smtClean="0">
                <a:solidFill>
                  <a:srgbClr val="0070C0"/>
                </a:solidFill>
                <a:latin typeface="Balaram"/>
              </a:rPr>
              <a:t> </a:t>
            </a:r>
            <a:r>
              <a:rPr lang="en-US" sz="2400" b="1" i="1" dirty="0" err="1" smtClean="0">
                <a:solidFill>
                  <a:srgbClr val="0070C0"/>
                </a:solidFill>
                <a:latin typeface="Balaram"/>
              </a:rPr>
              <a:t>mahan</a:t>
            </a:r>
            <a:r>
              <a:rPr lang="en-US" sz="2400" b="1" i="1" dirty="0" smtClean="0">
                <a:solidFill>
                  <a:srgbClr val="0070C0"/>
                </a:solidFill>
                <a:latin typeface="Balaram"/>
              </a:rPr>
              <a:t> </a:t>
            </a:r>
            <a:r>
              <a:rPr lang="en-US" sz="2400" b="1" i="1" dirty="0" err="1" smtClean="0">
                <a:solidFill>
                  <a:srgbClr val="0070C0"/>
                </a:solidFill>
                <a:latin typeface="Balaram"/>
              </a:rPr>
              <a:t>gunah</a:t>
            </a:r>
            <a:r>
              <a:rPr lang="en-US" sz="2400" b="1" i="1" dirty="0" smtClean="0">
                <a:solidFill>
                  <a:srgbClr val="0070C0"/>
                </a:solidFill>
                <a:latin typeface="Balaram"/>
              </a:rPr>
              <a:t>. </a:t>
            </a:r>
            <a:r>
              <a:rPr lang="en-US" sz="2400" b="1" i="1" dirty="0" err="1" smtClean="0">
                <a:solidFill>
                  <a:srgbClr val="0070C0"/>
                </a:solidFill>
                <a:latin typeface="Balaram"/>
              </a:rPr>
              <a:t>Pariksit</a:t>
            </a:r>
            <a:r>
              <a:rPr lang="en-US" sz="2400" b="1" i="1" dirty="0" smtClean="0">
                <a:solidFill>
                  <a:srgbClr val="0070C0"/>
                </a:solidFill>
                <a:latin typeface="Balaram"/>
              </a:rPr>
              <a:t> Maharaja was advised by </a:t>
            </a:r>
            <a:r>
              <a:rPr lang="en-US" sz="2400" b="1" i="1" dirty="0" err="1" smtClean="0">
                <a:solidFill>
                  <a:srgbClr val="0070C0"/>
                </a:solidFill>
                <a:latin typeface="Balaram"/>
              </a:rPr>
              <a:t>Sukadeva</a:t>
            </a:r>
            <a:r>
              <a:rPr lang="en-US" sz="2400" b="1" i="1" dirty="0" smtClean="0">
                <a:solidFill>
                  <a:srgbClr val="0070C0"/>
                </a:solidFill>
                <a:latin typeface="Balaram"/>
              </a:rPr>
              <a:t> </a:t>
            </a:r>
            <a:r>
              <a:rPr lang="en-US" sz="2400" b="1" i="1" dirty="0" err="1" smtClean="0">
                <a:solidFill>
                  <a:srgbClr val="0070C0"/>
                </a:solidFill>
                <a:latin typeface="Balaram"/>
              </a:rPr>
              <a:t>Gosvami</a:t>
            </a:r>
            <a:r>
              <a:rPr lang="en-US" sz="2400" b="1" i="1" dirty="0" smtClean="0">
                <a:solidFill>
                  <a:srgbClr val="0070C0"/>
                </a:solidFill>
                <a:latin typeface="Balaram"/>
              </a:rPr>
              <a:t>, "My dear King, I've described so many faults. It is like the ocean of faults. But there is one boon also. That is special prerogative, special advantage of this age." </a:t>
            </a:r>
            <a:r>
              <a:rPr lang="en-US" sz="2400" b="1" i="1" dirty="0" err="1" smtClean="0">
                <a:solidFill>
                  <a:srgbClr val="0070C0"/>
                </a:solidFill>
                <a:latin typeface="Balaram"/>
              </a:rPr>
              <a:t>Kaler</a:t>
            </a:r>
            <a:r>
              <a:rPr lang="en-US" sz="2400" b="1" i="1" dirty="0" smtClean="0">
                <a:solidFill>
                  <a:srgbClr val="0070C0"/>
                </a:solidFill>
                <a:latin typeface="Balaram"/>
              </a:rPr>
              <a:t> </a:t>
            </a:r>
            <a:r>
              <a:rPr lang="en-US" sz="2400" b="1" i="1" dirty="0" err="1" smtClean="0">
                <a:solidFill>
                  <a:srgbClr val="0070C0"/>
                </a:solidFill>
                <a:latin typeface="Balaram"/>
              </a:rPr>
              <a:t>dosa-nidhe</a:t>
            </a:r>
            <a:r>
              <a:rPr lang="en-US" sz="2400" b="1" i="1" dirty="0" smtClean="0">
                <a:solidFill>
                  <a:srgbClr val="0070C0"/>
                </a:solidFill>
                <a:latin typeface="Balaram"/>
              </a:rPr>
              <a:t> </a:t>
            </a:r>
            <a:r>
              <a:rPr lang="en-US" sz="2400" b="1" i="1" dirty="0" err="1" smtClean="0">
                <a:solidFill>
                  <a:srgbClr val="0070C0"/>
                </a:solidFill>
                <a:latin typeface="Balaram"/>
              </a:rPr>
              <a:t>rajann</a:t>
            </a:r>
            <a:r>
              <a:rPr lang="en-US" sz="2400" b="1" i="1" dirty="0" smtClean="0">
                <a:solidFill>
                  <a:srgbClr val="0070C0"/>
                </a:solidFill>
                <a:latin typeface="Balaram"/>
              </a:rPr>
              <a:t> </a:t>
            </a:r>
            <a:r>
              <a:rPr lang="en-US" sz="2400" b="1" i="1" dirty="0" err="1" smtClean="0">
                <a:solidFill>
                  <a:srgbClr val="0070C0"/>
                </a:solidFill>
                <a:latin typeface="Balaram"/>
              </a:rPr>
              <a:t>asti</a:t>
            </a:r>
            <a:r>
              <a:rPr lang="en-US" sz="2400" b="1" i="1" dirty="0" smtClean="0">
                <a:solidFill>
                  <a:srgbClr val="0070C0"/>
                </a:solidFill>
                <a:latin typeface="Balaram"/>
              </a:rPr>
              <a:t> </a:t>
            </a:r>
            <a:r>
              <a:rPr lang="en-US" sz="2400" b="1" i="1" dirty="0" err="1" smtClean="0">
                <a:solidFill>
                  <a:srgbClr val="0070C0"/>
                </a:solidFill>
                <a:latin typeface="Balaram"/>
              </a:rPr>
              <a:t>hy</a:t>
            </a:r>
            <a:r>
              <a:rPr lang="en-US" sz="2400" b="1" i="1" dirty="0" smtClean="0">
                <a:solidFill>
                  <a:srgbClr val="0070C0"/>
                </a:solidFill>
                <a:latin typeface="Balaram"/>
              </a:rPr>
              <a:t> </a:t>
            </a:r>
            <a:r>
              <a:rPr lang="en-US" sz="2400" b="1" i="1" dirty="0" err="1" smtClean="0">
                <a:solidFill>
                  <a:srgbClr val="0070C0"/>
                </a:solidFill>
                <a:latin typeface="Balaram"/>
              </a:rPr>
              <a:t>eko</a:t>
            </a:r>
            <a:r>
              <a:rPr lang="en-US" sz="2400" b="1" i="1" dirty="0" smtClean="0">
                <a:solidFill>
                  <a:srgbClr val="0070C0"/>
                </a:solidFill>
                <a:latin typeface="Balaram"/>
              </a:rPr>
              <a:t> </a:t>
            </a:r>
            <a:r>
              <a:rPr lang="en-US" sz="2400" b="1" i="1" dirty="0" err="1" smtClean="0">
                <a:solidFill>
                  <a:srgbClr val="0070C0"/>
                </a:solidFill>
                <a:latin typeface="Balaram"/>
              </a:rPr>
              <a:t>mahan</a:t>
            </a:r>
            <a:r>
              <a:rPr lang="en-US" sz="2400" b="1" i="1" dirty="0" smtClean="0">
                <a:solidFill>
                  <a:srgbClr val="0070C0"/>
                </a:solidFill>
                <a:latin typeface="Balaram"/>
              </a:rPr>
              <a:t> </a:t>
            </a:r>
            <a:r>
              <a:rPr lang="en-US" sz="2400" b="1" i="1" dirty="0" err="1" smtClean="0">
                <a:solidFill>
                  <a:srgbClr val="0070C0"/>
                </a:solidFill>
                <a:latin typeface="Balaram"/>
              </a:rPr>
              <a:t>gunah</a:t>
            </a:r>
            <a:r>
              <a:rPr lang="en-US" sz="2400" b="1" i="1" dirty="0" smtClean="0">
                <a:solidFill>
                  <a:srgbClr val="0070C0"/>
                </a:solidFill>
                <a:latin typeface="Balaram"/>
              </a:rPr>
              <a:t>. </a:t>
            </a:r>
            <a:r>
              <a:rPr lang="en-US" sz="2400" b="1" i="1" dirty="0" err="1" smtClean="0">
                <a:solidFill>
                  <a:srgbClr val="0070C0"/>
                </a:solidFill>
                <a:latin typeface="Balaram"/>
              </a:rPr>
              <a:t>Kalau</a:t>
            </a:r>
            <a:r>
              <a:rPr lang="en-US" sz="2400" b="1" i="1" dirty="0" smtClean="0">
                <a:solidFill>
                  <a:srgbClr val="0070C0"/>
                </a:solidFill>
                <a:latin typeface="Balaram"/>
              </a:rPr>
              <a:t>, </a:t>
            </a:r>
            <a:r>
              <a:rPr lang="en-US" sz="2400" b="1" i="1" dirty="0" err="1" smtClean="0">
                <a:solidFill>
                  <a:srgbClr val="0070C0"/>
                </a:solidFill>
                <a:latin typeface="Balaram"/>
              </a:rPr>
              <a:t>kalau</a:t>
            </a:r>
            <a:r>
              <a:rPr lang="en-US" sz="2400" b="1" i="1" dirty="0" smtClean="0">
                <a:solidFill>
                  <a:srgbClr val="0070C0"/>
                </a:solidFill>
                <a:latin typeface="Balaram"/>
              </a:rPr>
              <a:t> means "In this age of Kali, it is full of faulty things. But there is one boon." What is that? </a:t>
            </a:r>
            <a:r>
              <a:rPr lang="en-US" sz="2400" b="1" i="1" dirty="0" err="1" smtClean="0">
                <a:solidFill>
                  <a:srgbClr val="0070C0"/>
                </a:solidFill>
                <a:latin typeface="Balaram"/>
              </a:rPr>
              <a:t>Kirtanad</a:t>
            </a:r>
            <a:r>
              <a:rPr lang="en-US" sz="2400" b="1" i="1" dirty="0" smtClean="0">
                <a:solidFill>
                  <a:srgbClr val="0070C0"/>
                </a:solidFill>
                <a:latin typeface="Balaram"/>
              </a:rPr>
              <a:t> </a:t>
            </a:r>
            <a:r>
              <a:rPr lang="en-US" sz="2400" b="1" i="1" dirty="0" err="1" smtClean="0">
                <a:solidFill>
                  <a:srgbClr val="0070C0"/>
                </a:solidFill>
                <a:latin typeface="Balaram"/>
              </a:rPr>
              <a:t>eva</a:t>
            </a:r>
            <a:r>
              <a:rPr lang="en-US" sz="2400" b="1" i="1" dirty="0" smtClean="0">
                <a:solidFill>
                  <a:srgbClr val="0070C0"/>
                </a:solidFill>
                <a:latin typeface="Balaram"/>
              </a:rPr>
              <a:t> </a:t>
            </a:r>
            <a:r>
              <a:rPr lang="en-US" sz="2400" b="1" i="1" dirty="0" err="1" smtClean="0">
                <a:solidFill>
                  <a:srgbClr val="0070C0"/>
                </a:solidFill>
                <a:latin typeface="Balaram"/>
              </a:rPr>
              <a:t>krsnasya</a:t>
            </a:r>
            <a:r>
              <a:rPr lang="en-US" sz="2400" b="1" i="1" dirty="0" smtClean="0">
                <a:solidFill>
                  <a:srgbClr val="0070C0"/>
                </a:solidFill>
                <a:latin typeface="Balaram"/>
              </a:rPr>
              <a:t> </a:t>
            </a:r>
            <a:r>
              <a:rPr lang="en-US" sz="2400" b="1" i="1" dirty="0" err="1" smtClean="0">
                <a:solidFill>
                  <a:srgbClr val="0070C0"/>
                </a:solidFill>
                <a:latin typeface="Balaram"/>
              </a:rPr>
              <a:t>mukta-sangah</a:t>
            </a:r>
            <a:r>
              <a:rPr lang="en-US" sz="2400" b="1" i="1" dirty="0" smtClean="0">
                <a:solidFill>
                  <a:srgbClr val="0070C0"/>
                </a:solidFill>
                <a:latin typeface="Balaram"/>
              </a:rPr>
              <a:t> </a:t>
            </a:r>
            <a:r>
              <a:rPr lang="en-US" sz="2400" b="1" i="1" dirty="0" err="1" smtClean="0">
                <a:solidFill>
                  <a:srgbClr val="0070C0"/>
                </a:solidFill>
                <a:latin typeface="Balaram"/>
              </a:rPr>
              <a:t>param</a:t>
            </a:r>
            <a:r>
              <a:rPr lang="en-US" sz="2400" b="1" i="1" dirty="0" smtClean="0">
                <a:solidFill>
                  <a:srgbClr val="0070C0"/>
                </a:solidFill>
                <a:latin typeface="Balaram"/>
              </a:rPr>
              <a:t> </a:t>
            </a:r>
            <a:r>
              <a:rPr lang="en-US" sz="2400" b="1" i="1" dirty="0" err="1" smtClean="0">
                <a:solidFill>
                  <a:srgbClr val="0070C0"/>
                </a:solidFill>
                <a:latin typeface="Balaram"/>
              </a:rPr>
              <a:t>vrajet</a:t>
            </a:r>
            <a:r>
              <a:rPr lang="en-US" sz="2400" b="1" i="1" dirty="0" smtClean="0">
                <a:solidFill>
                  <a:srgbClr val="0070C0"/>
                </a:solidFill>
                <a:latin typeface="Balaram"/>
              </a:rPr>
              <a:t>. </a:t>
            </a:r>
            <a:r>
              <a:rPr lang="en-US" sz="2400" b="1" i="1" dirty="0" err="1" smtClean="0">
                <a:solidFill>
                  <a:srgbClr val="0070C0"/>
                </a:solidFill>
                <a:latin typeface="Balaram"/>
              </a:rPr>
              <a:t>Kirtanad</a:t>
            </a:r>
            <a:r>
              <a:rPr lang="en-US" sz="2400" b="1" i="1" dirty="0" smtClean="0">
                <a:solidFill>
                  <a:srgbClr val="0070C0"/>
                </a:solidFill>
                <a:latin typeface="Balaram"/>
              </a:rPr>
              <a:t> </a:t>
            </a:r>
            <a:r>
              <a:rPr lang="en-US" sz="2400" b="1" i="1" dirty="0" err="1" smtClean="0">
                <a:solidFill>
                  <a:srgbClr val="0070C0"/>
                </a:solidFill>
                <a:latin typeface="Balaram"/>
              </a:rPr>
              <a:t>eva</a:t>
            </a:r>
            <a:r>
              <a:rPr lang="en-US" sz="2400" b="1" i="1" dirty="0" smtClean="0">
                <a:solidFill>
                  <a:srgbClr val="0070C0"/>
                </a:solidFill>
                <a:latin typeface="Balaram"/>
              </a:rPr>
              <a:t> </a:t>
            </a:r>
            <a:r>
              <a:rPr lang="en-US" sz="2400" b="1" i="1" dirty="0" err="1" smtClean="0">
                <a:solidFill>
                  <a:srgbClr val="0070C0"/>
                </a:solidFill>
                <a:latin typeface="Balaram"/>
              </a:rPr>
              <a:t>krsnasya</a:t>
            </a:r>
            <a:r>
              <a:rPr lang="en-US" sz="2400" b="1" i="1" dirty="0" smtClean="0">
                <a:solidFill>
                  <a:srgbClr val="0070C0"/>
                </a:solidFill>
                <a:latin typeface="Balaram"/>
              </a:rPr>
              <a:t>: Simply by chanting the holy name of </a:t>
            </a:r>
            <a:r>
              <a:rPr lang="en-US" sz="2400" b="1" i="1" dirty="0" err="1" smtClean="0">
                <a:solidFill>
                  <a:srgbClr val="0070C0"/>
                </a:solidFill>
                <a:latin typeface="Balaram"/>
              </a:rPr>
              <a:t>Krsna</a:t>
            </a:r>
            <a:r>
              <a:rPr lang="en-US" sz="2400" b="1" i="1" dirty="0" smtClean="0">
                <a:solidFill>
                  <a:srgbClr val="0070C0"/>
                </a:solidFill>
                <a:latin typeface="Balaram"/>
              </a:rPr>
              <a:t> -- Hare </a:t>
            </a:r>
            <a:r>
              <a:rPr lang="en-US" sz="2400" b="1" i="1" dirty="0" err="1" smtClean="0">
                <a:solidFill>
                  <a:srgbClr val="0070C0"/>
                </a:solidFill>
                <a:latin typeface="Balaram"/>
              </a:rPr>
              <a:t>Krsna</a:t>
            </a:r>
            <a:r>
              <a:rPr lang="en-US" sz="2400" b="1" i="1" dirty="0" smtClean="0">
                <a:solidFill>
                  <a:srgbClr val="0070C0"/>
                </a:solidFill>
                <a:latin typeface="Balaram"/>
              </a:rPr>
              <a:t>, Hare </a:t>
            </a:r>
            <a:r>
              <a:rPr lang="en-US" sz="2400" b="1" i="1" dirty="0" err="1" smtClean="0">
                <a:solidFill>
                  <a:srgbClr val="0070C0"/>
                </a:solidFill>
                <a:latin typeface="Balaram"/>
              </a:rPr>
              <a:t>Krsna</a:t>
            </a:r>
            <a:r>
              <a:rPr lang="en-US" sz="2400" b="1" i="1" dirty="0" smtClean="0">
                <a:solidFill>
                  <a:srgbClr val="0070C0"/>
                </a:solidFill>
                <a:latin typeface="Balaram"/>
              </a:rPr>
              <a:t>, </a:t>
            </a:r>
            <a:r>
              <a:rPr lang="en-US" sz="2400" b="1" i="1" dirty="0" err="1" smtClean="0">
                <a:solidFill>
                  <a:srgbClr val="0070C0"/>
                </a:solidFill>
                <a:latin typeface="Balaram"/>
              </a:rPr>
              <a:t>Krsna</a:t>
            </a:r>
            <a:r>
              <a:rPr lang="en-US" sz="2400" b="1" i="1" dirty="0" smtClean="0">
                <a:solidFill>
                  <a:srgbClr val="0070C0"/>
                </a:solidFill>
                <a:latin typeface="Balaram"/>
              </a:rPr>
              <a:t> </a:t>
            </a:r>
            <a:r>
              <a:rPr lang="en-US" sz="2400" b="1" i="1" dirty="0" err="1" smtClean="0">
                <a:solidFill>
                  <a:srgbClr val="0070C0"/>
                </a:solidFill>
                <a:latin typeface="Balaram"/>
              </a:rPr>
              <a:t>Krsna</a:t>
            </a:r>
            <a:r>
              <a:rPr lang="en-US" sz="2400" b="1" i="1" dirty="0" smtClean="0">
                <a:solidFill>
                  <a:srgbClr val="0070C0"/>
                </a:solidFill>
                <a:latin typeface="Balaram"/>
              </a:rPr>
              <a:t>, Hare </a:t>
            </a:r>
            <a:r>
              <a:rPr lang="en-US" sz="2400" b="1" i="1" dirty="0" err="1" smtClean="0">
                <a:solidFill>
                  <a:srgbClr val="0070C0"/>
                </a:solidFill>
                <a:latin typeface="Balaram"/>
              </a:rPr>
              <a:t>Hare</a:t>
            </a:r>
            <a:r>
              <a:rPr lang="en-US" sz="2400" b="1" i="1" dirty="0" smtClean="0">
                <a:solidFill>
                  <a:srgbClr val="0070C0"/>
                </a:solidFill>
                <a:latin typeface="Balaram"/>
              </a:rPr>
              <a:t>/ Hare Rama, Hare Rama, Rama </a:t>
            </a:r>
            <a:r>
              <a:rPr lang="en-US" sz="2400" b="1" i="1" dirty="0" err="1" smtClean="0">
                <a:solidFill>
                  <a:srgbClr val="0070C0"/>
                </a:solidFill>
                <a:latin typeface="Balaram"/>
              </a:rPr>
              <a:t>Rama</a:t>
            </a:r>
            <a:r>
              <a:rPr lang="en-US" sz="2400" b="1" i="1" dirty="0" smtClean="0">
                <a:solidFill>
                  <a:srgbClr val="0070C0"/>
                </a:solidFill>
                <a:latin typeface="Balaram"/>
              </a:rPr>
              <a:t>, Hare </a:t>
            </a:r>
            <a:r>
              <a:rPr lang="en-US" sz="2400" b="1" i="1" dirty="0" err="1" smtClean="0">
                <a:solidFill>
                  <a:srgbClr val="0070C0"/>
                </a:solidFill>
                <a:latin typeface="Balaram"/>
              </a:rPr>
              <a:t>Hare</a:t>
            </a:r>
            <a:r>
              <a:rPr lang="en-US" sz="2400" b="1" i="1" dirty="0" smtClean="0">
                <a:solidFill>
                  <a:srgbClr val="0070C0"/>
                </a:solidFill>
                <a:latin typeface="Balaram"/>
              </a:rPr>
              <a:t> -- simply by chanting the holy name...," </a:t>
            </a:r>
            <a:r>
              <a:rPr lang="en-US" sz="2400" b="1" i="1" dirty="0" err="1" smtClean="0">
                <a:solidFill>
                  <a:srgbClr val="0070C0"/>
                </a:solidFill>
                <a:latin typeface="Balaram"/>
              </a:rPr>
              <a:t>kirtanad</a:t>
            </a:r>
            <a:r>
              <a:rPr lang="en-US" sz="2400" b="1" i="1" dirty="0" smtClean="0">
                <a:solidFill>
                  <a:srgbClr val="0070C0"/>
                </a:solidFill>
                <a:latin typeface="Balaram"/>
              </a:rPr>
              <a:t> </a:t>
            </a:r>
            <a:r>
              <a:rPr lang="en-US" sz="2400" b="1" i="1" dirty="0" err="1" smtClean="0">
                <a:solidFill>
                  <a:srgbClr val="0070C0"/>
                </a:solidFill>
                <a:latin typeface="Balaram"/>
              </a:rPr>
              <a:t>eva</a:t>
            </a:r>
            <a:r>
              <a:rPr lang="en-US" sz="2400" b="1" i="1" dirty="0" smtClean="0">
                <a:solidFill>
                  <a:srgbClr val="0070C0"/>
                </a:solidFill>
                <a:latin typeface="Balaram"/>
              </a:rPr>
              <a:t> </a:t>
            </a:r>
            <a:r>
              <a:rPr lang="en-US" sz="2400" b="1" i="1" dirty="0" err="1" smtClean="0">
                <a:solidFill>
                  <a:srgbClr val="0070C0"/>
                </a:solidFill>
                <a:latin typeface="Balaram"/>
              </a:rPr>
              <a:t>krsnasya</a:t>
            </a:r>
            <a:r>
              <a:rPr lang="en-US" sz="2400" b="1" i="1" dirty="0" smtClean="0">
                <a:solidFill>
                  <a:srgbClr val="0070C0"/>
                </a:solidFill>
                <a:latin typeface="Balaram"/>
              </a:rPr>
              <a:t>, </a:t>
            </a:r>
            <a:r>
              <a:rPr lang="en-US" sz="2400" b="1" i="1" dirty="0" err="1" smtClean="0">
                <a:solidFill>
                  <a:srgbClr val="0070C0"/>
                </a:solidFill>
                <a:latin typeface="Balaram"/>
              </a:rPr>
              <a:t>krsnasya</a:t>
            </a:r>
            <a:r>
              <a:rPr lang="en-US" sz="2400" b="1" i="1" dirty="0" smtClean="0">
                <a:solidFill>
                  <a:srgbClr val="0070C0"/>
                </a:solidFill>
                <a:latin typeface="Balaram"/>
              </a:rPr>
              <a:t>, so, </a:t>
            </a:r>
            <a:r>
              <a:rPr lang="en-US" sz="2400" b="1" i="1" dirty="0" err="1" smtClean="0">
                <a:solidFill>
                  <a:srgbClr val="0070C0"/>
                </a:solidFill>
                <a:latin typeface="Balaram"/>
              </a:rPr>
              <a:t>mukta-sangah</a:t>
            </a:r>
            <a:r>
              <a:rPr lang="en-US" sz="2400" b="1" i="1" dirty="0" smtClean="0">
                <a:solidFill>
                  <a:srgbClr val="0070C0"/>
                </a:solidFill>
                <a:latin typeface="Balaram"/>
              </a:rPr>
              <a:t>, "he becomes free from all these contaminations, by one thing, simply chanting Hare </a:t>
            </a:r>
            <a:r>
              <a:rPr lang="en-US" sz="2400" b="1" i="1" dirty="0" err="1" smtClean="0">
                <a:solidFill>
                  <a:srgbClr val="0070C0"/>
                </a:solidFill>
                <a:latin typeface="Balaram"/>
              </a:rPr>
              <a:t>Krsna</a:t>
            </a:r>
            <a:r>
              <a:rPr lang="en-US" sz="2400" b="1" i="1" dirty="0" smtClean="0">
                <a:solidFill>
                  <a:srgbClr val="0070C0"/>
                </a:solidFill>
                <a:latin typeface="Balaram"/>
              </a:rPr>
              <a:t>." </a:t>
            </a:r>
            <a:r>
              <a:rPr lang="en-US" sz="2400" b="1" i="1" dirty="0" err="1" smtClean="0">
                <a:solidFill>
                  <a:srgbClr val="0070C0"/>
                </a:solidFill>
                <a:latin typeface="Balaram"/>
              </a:rPr>
              <a:t>Kirtanad</a:t>
            </a:r>
            <a:r>
              <a:rPr lang="en-US" sz="2400" b="1" i="1" dirty="0" smtClean="0">
                <a:solidFill>
                  <a:srgbClr val="0070C0"/>
                </a:solidFill>
                <a:latin typeface="Balaram"/>
              </a:rPr>
              <a:t> </a:t>
            </a:r>
            <a:r>
              <a:rPr lang="en-US" sz="2400" b="1" i="1" dirty="0" err="1" smtClean="0">
                <a:solidFill>
                  <a:srgbClr val="0070C0"/>
                </a:solidFill>
                <a:latin typeface="Balaram"/>
              </a:rPr>
              <a:t>eva</a:t>
            </a:r>
            <a:r>
              <a:rPr lang="en-US" sz="2400" b="1" i="1" dirty="0" smtClean="0">
                <a:solidFill>
                  <a:srgbClr val="0070C0"/>
                </a:solidFill>
                <a:latin typeface="Balaram"/>
              </a:rPr>
              <a:t> </a:t>
            </a:r>
            <a:r>
              <a:rPr lang="en-US" sz="2400" b="1" i="1" dirty="0" err="1" smtClean="0">
                <a:solidFill>
                  <a:srgbClr val="0070C0"/>
                </a:solidFill>
                <a:latin typeface="Balaram"/>
              </a:rPr>
              <a:t>krsnasya</a:t>
            </a:r>
            <a:r>
              <a:rPr lang="en-US" sz="2400" b="1" i="1" dirty="0" smtClean="0">
                <a:solidFill>
                  <a:srgbClr val="0070C0"/>
                </a:solidFill>
                <a:latin typeface="Balaram"/>
              </a:rPr>
              <a:t> </a:t>
            </a:r>
            <a:r>
              <a:rPr lang="en-US" sz="2400" b="1" i="1" dirty="0" err="1" smtClean="0">
                <a:solidFill>
                  <a:srgbClr val="0070C0"/>
                </a:solidFill>
                <a:latin typeface="Balaram"/>
              </a:rPr>
              <a:t>mukta-sangah</a:t>
            </a:r>
            <a:r>
              <a:rPr lang="en-US" sz="2400" b="1" i="1" dirty="0" smtClean="0">
                <a:solidFill>
                  <a:srgbClr val="0070C0"/>
                </a:solidFill>
                <a:latin typeface="Balaram"/>
              </a:rPr>
              <a:t>. There are so many contaminations, so many faults of this age, but simply by chanting Hare </a:t>
            </a:r>
            <a:r>
              <a:rPr lang="en-US" sz="2400" b="1" i="1" dirty="0" err="1" smtClean="0">
                <a:solidFill>
                  <a:srgbClr val="0070C0"/>
                </a:solidFill>
                <a:latin typeface="Balaram"/>
              </a:rPr>
              <a:t>Krsna</a:t>
            </a:r>
            <a:r>
              <a:rPr lang="en-US" sz="2400" b="1" i="1" dirty="0" smtClean="0">
                <a:solidFill>
                  <a:srgbClr val="0070C0"/>
                </a:solidFill>
                <a:latin typeface="Balaram"/>
              </a:rPr>
              <a:t> </a:t>
            </a:r>
            <a:r>
              <a:rPr lang="en-US" sz="2400" b="1" i="1" dirty="0" err="1" smtClean="0">
                <a:solidFill>
                  <a:srgbClr val="0070C0"/>
                </a:solidFill>
                <a:latin typeface="Balaram"/>
              </a:rPr>
              <a:t>maha</a:t>
            </a:r>
            <a:r>
              <a:rPr lang="en-US" sz="2400" b="1" i="1" dirty="0" smtClean="0">
                <a:solidFill>
                  <a:srgbClr val="0070C0"/>
                </a:solidFill>
                <a:latin typeface="Balaram"/>
              </a:rPr>
              <a:t>-mantra, one becomes </a:t>
            </a:r>
            <a:r>
              <a:rPr lang="en-US" sz="2400" b="1" i="1" dirty="0" err="1" smtClean="0">
                <a:solidFill>
                  <a:srgbClr val="0070C0"/>
                </a:solidFill>
                <a:latin typeface="Balaram"/>
              </a:rPr>
              <a:t>kirtanad</a:t>
            </a:r>
            <a:r>
              <a:rPr lang="en-US" sz="2400" b="1" i="1" dirty="0" smtClean="0">
                <a:solidFill>
                  <a:srgbClr val="0070C0"/>
                </a:solidFill>
                <a:latin typeface="Balaram"/>
              </a:rPr>
              <a:t> </a:t>
            </a:r>
            <a:r>
              <a:rPr lang="en-US" sz="2400" b="1" i="1" dirty="0" err="1" smtClean="0">
                <a:solidFill>
                  <a:srgbClr val="0070C0"/>
                </a:solidFill>
                <a:latin typeface="Balaram"/>
              </a:rPr>
              <a:t>eva</a:t>
            </a:r>
            <a:r>
              <a:rPr lang="en-US" sz="2400" b="1" i="1" dirty="0" smtClean="0">
                <a:solidFill>
                  <a:srgbClr val="0070C0"/>
                </a:solidFill>
                <a:latin typeface="Balaram"/>
              </a:rPr>
              <a:t> </a:t>
            </a:r>
            <a:r>
              <a:rPr lang="en-US" sz="2400" b="1" i="1" dirty="0" err="1" smtClean="0">
                <a:solidFill>
                  <a:srgbClr val="0070C0"/>
                </a:solidFill>
                <a:latin typeface="Balaram"/>
              </a:rPr>
              <a:t>krsnasya</a:t>
            </a:r>
            <a:r>
              <a:rPr lang="en-US" sz="2400" b="1" i="1" dirty="0" smtClean="0">
                <a:solidFill>
                  <a:srgbClr val="0070C0"/>
                </a:solidFill>
                <a:latin typeface="Balaram"/>
              </a:rPr>
              <a:t> </a:t>
            </a:r>
            <a:r>
              <a:rPr lang="en-US" sz="2400" b="1" i="1" dirty="0" err="1" smtClean="0">
                <a:solidFill>
                  <a:srgbClr val="0070C0"/>
                </a:solidFill>
                <a:latin typeface="Balaram"/>
              </a:rPr>
              <a:t>mukta-sangah</a:t>
            </a:r>
            <a:r>
              <a:rPr lang="en-US" sz="2400" b="1" i="1" dirty="0" smtClean="0">
                <a:solidFill>
                  <a:srgbClr val="0070C0"/>
                </a:solidFill>
                <a:latin typeface="Balaram"/>
              </a:rPr>
              <a:t>, he becomes free from the contaminated association.</a:t>
            </a:r>
            <a:endParaRPr lang="en-US" sz="2400" b="1" i="1" dirty="0">
              <a:solidFill>
                <a:srgbClr val="0070C0"/>
              </a:solidFill>
              <a:latin typeface="Balaram"/>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2895600" cy="1143000"/>
          </a:xfrm>
          <a:solidFill>
            <a:srgbClr val="00B050"/>
          </a:solidFill>
          <a:effectLst>
            <a:outerShdw blurRad="63500" dist="25400" dir="5400000" rotWithShape="0">
              <a:srgbClr val="000000">
                <a:alpha val="43137"/>
              </a:srgbClr>
            </a:outerShdw>
            <a:softEdge rad="317500"/>
          </a:effectLst>
          <a:scene3d>
            <a:camera prst="orthographicFront">
              <a:rot lat="0" lon="600000" rev="0"/>
            </a:camera>
            <a:lightRig rig="threePt" dir="t"/>
          </a:scene3d>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dirty="0" smtClean="0">
                <a:solidFill>
                  <a:schemeClr val="accent2">
                    <a:lumMod val="75000"/>
                  </a:schemeClr>
                </a:solidFill>
                <a:latin typeface="Balaram" pitchFamily="2" charset="0"/>
              </a:rPr>
              <a:t>Punch line</a:t>
            </a:r>
            <a:endParaRPr lang="en-US" sz="4000" dirty="0">
              <a:solidFill>
                <a:schemeClr val="accent2">
                  <a:lumMod val="75000"/>
                </a:schemeClr>
              </a:solidFill>
              <a:latin typeface="Balaram" pitchFamily="2" charset="0"/>
            </a:endParaRPr>
          </a:p>
        </p:txBody>
      </p:sp>
      <p:graphicFrame>
        <p:nvGraphicFramePr>
          <p:cNvPr id="4" name="Content Placeholder 3"/>
          <p:cNvGraphicFramePr>
            <a:graphicFrameLocks noGrp="1"/>
          </p:cNvGraphicFramePr>
          <p:nvPr>
            <p:ph idx="1"/>
          </p:nvPr>
        </p:nvGraphicFramePr>
        <p:xfrm>
          <a:off x="1435608" y="990600"/>
          <a:ext cx="749808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581400"/>
          </a:xfrm>
        </p:spPr>
        <p:txBody>
          <a:bodyPr>
            <a:normAutofit/>
          </a:bodyPr>
          <a:lstStyle/>
          <a:p>
            <a:pPr algn="ctr"/>
            <a:r>
              <a:rPr lang="en-US" sz="4000" b="1" i="1" dirty="0" smtClean="0">
                <a:solidFill>
                  <a:srgbClr val="00B050"/>
                </a:solidFill>
                <a:effectLst>
                  <a:outerShdw blurRad="38100" dist="38100" dir="2700000" algn="tl">
                    <a:srgbClr val="000000">
                      <a:alpha val="43137"/>
                    </a:srgbClr>
                  </a:outerShdw>
                </a:effectLst>
                <a:latin typeface="Balaram"/>
              </a:rPr>
              <a:t>[SB 1.16.20]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dirty="0" smtClean="0"/>
              <a:t> </a:t>
            </a:r>
            <a:r>
              <a:rPr lang="en-US" sz="4000" dirty="0" err="1" smtClean="0">
                <a:solidFill>
                  <a:srgbClr val="00B050"/>
                </a:solidFill>
                <a:latin typeface="Balaram"/>
              </a:rPr>
              <a:t>padair</a:t>
            </a:r>
            <a:r>
              <a:rPr lang="en-US" sz="4000" dirty="0" smtClean="0">
                <a:solidFill>
                  <a:srgbClr val="00B050"/>
                </a:solidFill>
                <a:latin typeface="Balaram"/>
              </a:rPr>
              <a:t> </a:t>
            </a:r>
            <a:r>
              <a:rPr lang="en-US" sz="4000" dirty="0" err="1" smtClean="0">
                <a:solidFill>
                  <a:srgbClr val="00B050"/>
                </a:solidFill>
                <a:latin typeface="Balaram"/>
              </a:rPr>
              <a:t>nyunam</a:t>
            </a:r>
            <a:r>
              <a:rPr lang="en-US" sz="4000" dirty="0" smtClean="0">
                <a:solidFill>
                  <a:srgbClr val="00B050"/>
                </a:solidFill>
                <a:latin typeface="Balaram"/>
              </a:rPr>
              <a:t> </a:t>
            </a:r>
            <a:r>
              <a:rPr lang="en-US" sz="4000" dirty="0" err="1" smtClean="0">
                <a:solidFill>
                  <a:srgbClr val="00B050"/>
                </a:solidFill>
                <a:latin typeface="Balaram"/>
              </a:rPr>
              <a:t>socasi</a:t>
            </a:r>
            <a:r>
              <a:rPr lang="en-US" sz="4000" dirty="0" smtClean="0">
                <a:solidFill>
                  <a:srgbClr val="00B050"/>
                </a:solidFill>
                <a:latin typeface="Balaram"/>
              </a:rPr>
              <a:t> </a:t>
            </a:r>
            <a:r>
              <a:rPr lang="en-US" sz="4000" dirty="0" err="1" smtClean="0">
                <a:solidFill>
                  <a:srgbClr val="00B050"/>
                </a:solidFill>
                <a:latin typeface="Balaram"/>
              </a:rPr>
              <a:t>maika-padam</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atmanam</a:t>
            </a:r>
            <a:r>
              <a:rPr lang="en-US" sz="4000" dirty="0" smtClean="0">
                <a:solidFill>
                  <a:srgbClr val="00B050"/>
                </a:solidFill>
                <a:latin typeface="Balaram"/>
              </a:rPr>
              <a:t> </a:t>
            </a:r>
            <a:r>
              <a:rPr lang="en-US" sz="4000" dirty="0" err="1" smtClean="0">
                <a:solidFill>
                  <a:srgbClr val="00B050"/>
                </a:solidFill>
                <a:latin typeface="Balaram"/>
              </a:rPr>
              <a:t>va</a:t>
            </a:r>
            <a:r>
              <a:rPr lang="en-US" sz="4000" dirty="0" smtClean="0">
                <a:solidFill>
                  <a:srgbClr val="00B050"/>
                </a:solidFill>
                <a:latin typeface="Balaram"/>
              </a:rPr>
              <a:t> </a:t>
            </a:r>
            <a:r>
              <a:rPr lang="en-US" sz="4000" dirty="0" err="1" smtClean="0">
                <a:solidFill>
                  <a:srgbClr val="00B050"/>
                </a:solidFill>
                <a:latin typeface="Balaram"/>
              </a:rPr>
              <a:t>vrsalair</a:t>
            </a:r>
            <a:r>
              <a:rPr lang="en-US" sz="4000" dirty="0" smtClean="0">
                <a:solidFill>
                  <a:srgbClr val="00B050"/>
                </a:solidFill>
                <a:latin typeface="Balaram"/>
              </a:rPr>
              <a:t> </a:t>
            </a:r>
            <a:r>
              <a:rPr lang="en-US" sz="4000" dirty="0" err="1" smtClean="0">
                <a:solidFill>
                  <a:srgbClr val="00B050"/>
                </a:solidFill>
                <a:latin typeface="Balaram"/>
              </a:rPr>
              <a:t>bhoksyamanam</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aho</a:t>
            </a:r>
            <a:r>
              <a:rPr lang="en-US" sz="4000" dirty="0" smtClean="0">
                <a:solidFill>
                  <a:srgbClr val="00B050"/>
                </a:solidFill>
                <a:latin typeface="Balaram"/>
              </a:rPr>
              <a:t> </a:t>
            </a:r>
            <a:r>
              <a:rPr lang="en-US" sz="4000" dirty="0" err="1" smtClean="0">
                <a:solidFill>
                  <a:srgbClr val="00B050"/>
                </a:solidFill>
                <a:latin typeface="Balaram"/>
              </a:rPr>
              <a:t>suradin</a:t>
            </a:r>
            <a:r>
              <a:rPr lang="en-US" sz="4000" dirty="0" smtClean="0">
                <a:solidFill>
                  <a:srgbClr val="00B050"/>
                </a:solidFill>
                <a:latin typeface="Balaram"/>
              </a:rPr>
              <a:t> </a:t>
            </a:r>
            <a:r>
              <a:rPr lang="en-US" sz="4000" dirty="0" err="1" smtClean="0">
                <a:solidFill>
                  <a:srgbClr val="00B050"/>
                </a:solidFill>
                <a:latin typeface="Balaram"/>
              </a:rPr>
              <a:t>hrta-yajna-bhagan</a:t>
            </a:r>
            <a:r>
              <a:rPr lang="en-US" sz="4000" dirty="0" smtClean="0">
                <a:solidFill>
                  <a:srgbClr val="00B050"/>
                </a:solidFill>
                <a:latin typeface="Balaram"/>
              </a:rPr>
              <a:t/>
            </a:r>
            <a:br>
              <a:rPr lang="en-US" sz="4000" dirty="0" smtClean="0">
                <a:solidFill>
                  <a:srgbClr val="00B050"/>
                </a:solidFill>
                <a:latin typeface="Balaram"/>
              </a:rPr>
            </a:br>
            <a:r>
              <a:rPr lang="sv-SE" sz="4000" dirty="0" smtClean="0">
                <a:solidFill>
                  <a:srgbClr val="00B050"/>
                </a:solidFill>
                <a:latin typeface="Balaram"/>
              </a:rPr>
              <a:t>praja uta svin maghavaty avarsati</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143000" y="3124200"/>
            <a:ext cx="7848600" cy="3733800"/>
          </a:xfrm>
        </p:spPr>
        <p:txBody>
          <a:bodyPr>
            <a:noAutofit/>
          </a:bodyPr>
          <a:lstStyle/>
          <a:p>
            <a:pPr>
              <a:buNone/>
            </a:pPr>
            <a:r>
              <a:rPr lang="en-US" b="1" i="1" dirty="0" smtClean="0">
                <a:solidFill>
                  <a:srgbClr val="0070C0"/>
                </a:solidFill>
                <a:latin typeface="Balaram"/>
              </a:rPr>
              <a:t>I have lost my three legs and am now standing on one only. Are you lamenting for my state of existence? Or are you in great anxiety because henceforward the unlawful meat-eaters will exploit you? Or are you in a sorry plight because the demigods are now bereft of their share of sacrificial offerings because no sacrifices are being performed at present? Or are you grieving for living beings because of their sufferings due to famine and drought?</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457200"/>
            <a:ext cx="8001000" cy="6400800"/>
          </a:xfrm>
        </p:spPr>
        <p:txBody>
          <a:bodyPr>
            <a:noAutofit/>
          </a:bodyPr>
          <a:lstStyle/>
          <a:p>
            <a:r>
              <a:rPr lang="en-US" sz="2800" b="1" i="1" dirty="0" smtClean="0">
                <a:solidFill>
                  <a:srgbClr val="0070C0"/>
                </a:solidFill>
                <a:latin typeface="Balaram"/>
              </a:rPr>
              <a:t>With the progress of the age of Kali, four things particularly, namely the duration of life, mercy, the power of recollection, and moral or religious principles will gradually diminish</a:t>
            </a:r>
          </a:p>
          <a:p>
            <a:r>
              <a:rPr lang="en-US" sz="2800" b="1" i="1" dirty="0" smtClean="0">
                <a:solidFill>
                  <a:srgbClr val="C00000"/>
                </a:solidFill>
                <a:latin typeface="Balaram"/>
              </a:rPr>
              <a:t>Since Dharma, or the principles of religion, would be lost in the proportion of three out of four, the symbolic bull was standing on one leg only. When three fourths of the population of the whole world become irreligious, the situation is converted into hell for the animals.</a:t>
            </a:r>
          </a:p>
          <a:p>
            <a:r>
              <a:rPr lang="en-US" sz="2800" b="1" i="1" dirty="0" smtClean="0">
                <a:solidFill>
                  <a:srgbClr val="0070C0"/>
                </a:solidFill>
                <a:latin typeface="Balaram"/>
              </a:rPr>
              <a:t>One can acquire the respective qualifications by one's own efforts, and thus the son of a </a:t>
            </a:r>
            <a:r>
              <a:rPr lang="en-US" sz="2800" b="1" i="1" dirty="0" err="1" smtClean="0">
                <a:solidFill>
                  <a:srgbClr val="0070C0"/>
                </a:solidFill>
                <a:latin typeface="Balaram"/>
              </a:rPr>
              <a:t>Vaisnava</a:t>
            </a:r>
            <a:r>
              <a:rPr lang="en-US" sz="2800" b="1" i="1" dirty="0" smtClean="0">
                <a:solidFill>
                  <a:srgbClr val="0070C0"/>
                </a:solidFill>
                <a:latin typeface="Balaram"/>
              </a:rPr>
              <a:t> can become a </a:t>
            </a:r>
            <a:r>
              <a:rPr lang="en-US" sz="2800" b="1" i="1" dirty="0" err="1" smtClean="0">
                <a:solidFill>
                  <a:srgbClr val="0070C0"/>
                </a:solidFill>
                <a:latin typeface="Balaram"/>
              </a:rPr>
              <a:t>mleccha</a:t>
            </a:r>
            <a:r>
              <a:rPr lang="en-US" sz="2800" b="1" i="1" dirty="0" smtClean="0">
                <a:solidFill>
                  <a:srgbClr val="0070C0"/>
                </a:solidFill>
                <a:latin typeface="Balaram"/>
              </a:rPr>
              <a:t>, or the son of a </a:t>
            </a:r>
            <a:r>
              <a:rPr lang="en-US" sz="2800" b="1" i="1" dirty="0" err="1" smtClean="0">
                <a:solidFill>
                  <a:srgbClr val="0070C0"/>
                </a:solidFill>
                <a:latin typeface="Balaram"/>
              </a:rPr>
              <a:t>candala</a:t>
            </a:r>
            <a:r>
              <a:rPr lang="en-US" sz="2800" b="1" i="1" dirty="0" smtClean="0">
                <a:solidFill>
                  <a:srgbClr val="0070C0"/>
                </a:solidFill>
                <a:latin typeface="Balaram"/>
              </a:rPr>
              <a:t> can become more than a </a:t>
            </a:r>
            <a:r>
              <a:rPr lang="en-US" sz="2800" b="1" i="1" dirty="0" err="1" smtClean="0">
                <a:solidFill>
                  <a:srgbClr val="0070C0"/>
                </a:solidFill>
                <a:latin typeface="Balaram"/>
              </a:rPr>
              <a:t>brahmana</a:t>
            </a:r>
            <a:r>
              <a:rPr lang="en-US" sz="2800" b="1" i="1" dirty="0" smtClean="0">
                <a:solidFill>
                  <a:srgbClr val="0070C0"/>
                </a:solidFill>
                <a:latin typeface="Balaram"/>
              </a:rPr>
              <a:t>, all in terms of their association and intimate relation with the Supreme Lord. </a:t>
            </a:r>
          </a:p>
          <a:p>
            <a:pPr>
              <a:buNone/>
            </a:pPr>
            <a:endParaRPr lang="en-US" sz="2600" b="1" i="1" dirty="0" smtClean="0">
              <a:solidFill>
                <a:srgbClr val="C00000"/>
              </a:solidFill>
              <a:latin typeface="Balaram"/>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457200"/>
            <a:ext cx="8001000" cy="6400800"/>
          </a:xfrm>
        </p:spPr>
        <p:txBody>
          <a:bodyPr>
            <a:noAutofit/>
          </a:bodyPr>
          <a:lstStyle/>
          <a:p>
            <a:r>
              <a:rPr lang="en-US" b="1" i="1" dirty="0" smtClean="0">
                <a:solidFill>
                  <a:srgbClr val="0070C0"/>
                </a:solidFill>
                <a:latin typeface="Balaram"/>
              </a:rPr>
              <a:t>This material world is a sort of prison house, as we have several times mentioned. The demigods are the servants of the Lord who see to the proper upkeep of the prison house. These demigods want to see that the rebel living beings, who want to survive faithlessly, are gradually turned towards the supreme power of the Lord. Therefore, the system of offering sacrifice is recommended in the scriptures.</a:t>
            </a:r>
          </a:p>
          <a:p>
            <a:r>
              <a:rPr lang="en-US" b="1" i="1" dirty="0" smtClean="0">
                <a:solidFill>
                  <a:srgbClr val="C00000"/>
                </a:solidFill>
                <a:latin typeface="Balaram"/>
              </a:rPr>
              <a:t>The people of this age will not perform any sacrifice. The living beings are created by the creator Brahma, and just to maintain the created living being progressively towards the path back to Godhead, the system of performing sacrifice is also created by him.</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1143000" y="609600"/>
            <a:ext cx="8001000" cy="6096000"/>
          </a:xfrm>
        </p:spPr>
        <p:txBody>
          <a:bodyPr>
            <a:noAutofit/>
          </a:bodyPr>
          <a:lstStyle/>
          <a:p>
            <a:pPr>
              <a:buNone/>
            </a:pPr>
            <a:r>
              <a:rPr lang="en-US" sz="2500" b="1" i="1" dirty="0" smtClean="0">
                <a:solidFill>
                  <a:srgbClr val="0070C0"/>
                </a:solidFill>
                <a:latin typeface="Balaram"/>
              </a:rPr>
              <a:t>The materialistic men want to work hard and enjoy </a:t>
            </a:r>
            <a:r>
              <a:rPr lang="en-US" sz="2500" b="1" i="1" dirty="0" err="1" smtClean="0">
                <a:solidFill>
                  <a:srgbClr val="0070C0"/>
                </a:solidFill>
                <a:latin typeface="Balaram"/>
              </a:rPr>
              <a:t>fruitive</a:t>
            </a:r>
            <a:r>
              <a:rPr lang="en-US" sz="2500" b="1" i="1" dirty="0" smtClean="0">
                <a:solidFill>
                  <a:srgbClr val="0070C0"/>
                </a:solidFill>
                <a:latin typeface="Balaram"/>
              </a:rPr>
              <a:t> results for sense enjoyment. Thus they are committing many types of sins at every step of life. Those, however, who are consciously engaged in the devotional service of the Lord are transcendental to all varieties of sin and virtue. Their activities are free from the contamination of the three modes of material nature. For the devotees there is no need for performance of prescribed sacrifices because the very life of the devotee is a symbol of sacrifice. But persons who are engaged in </a:t>
            </a:r>
            <a:r>
              <a:rPr lang="en-US" sz="2500" b="1" i="1" dirty="0" err="1" smtClean="0">
                <a:solidFill>
                  <a:srgbClr val="0070C0"/>
                </a:solidFill>
                <a:latin typeface="Balaram"/>
              </a:rPr>
              <a:t>fruitive</a:t>
            </a:r>
            <a:r>
              <a:rPr lang="en-US" sz="2500" b="1" i="1" dirty="0" smtClean="0">
                <a:solidFill>
                  <a:srgbClr val="0070C0"/>
                </a:solidFill>
                <a:latin typeface="Balaram"/>
              </a:rPr>
              <a:t> activities for sense enjoyment must perform the prescribed sacrifices because that is the only means to get free from the reaction of all sins committed by </a:t>
            </a:r>
            <a:r>
              <a:rPr lang="en-US" sz="2500" b="1" i="1" dirty="0" err="1" smtClean="0">
                <a:solidFill>
                  <a:srgbClr val="0070C0"/>
                </a:solidFill>
                <a:latin typeface="Balaram"/>
              </a:rPr>
              <a:t>fruitive</a:t>
            </a:r>
            <a:r>
              <a:rPr lang="en-US" sz="2500" b="1" i="1" dirty="0" smtClean="0">
                <a:solidFill>
                  <a:srgbClr val="0070C0"/>
                </a:solidFill>
                <a:latin typeface="Balaram"/>
              </a:rPr>
              <a:t> workers. Sacrifice is the means for counteracting such accumulated sins. The demigods are pleased when such sacrifices are performed, just as prison officers are satisfied when the prisoners are turned into obedient subjects. Lord </a:t>
            </a:r>
            <a:r>
              <a:rPr lang="en-US" sz="2500" b="1" i="1" dirty="0" err="1" smtClean="0">
                <a:solidFill>
                  <a:srgbClr val="0070C0"/>
                </a:solidFill>
                <a:latin typeface="Balaram"/>
              </a:rPr>
              <a:t>Caitanya</a:t>
            </a:r>
            <a:r>
              <a:rPr lang="en-US" sz="2500" b="1" i="1" dirty="0" smtClean="0">
                <a:solidFill>
                  <a:srgbClr val="0070C0"/>
                </a:solidFill>
                <a:latin typeface="Balaram"/>
              </a:rPr>
              <a:t>, however, has recommended only one </a:t>
            </a:r>
            <a:r>
              <a:rPr lang="en-US" sz="2500" b="1" i="1" dirty="0" err="1" smtClean="0">
                <a:solidFill>
                  <a:srgbClr val="0070C0"/>
                </a:solidFill>
                <a:latin typeface="Balaram"/>
              </a:rPr>
              <a:t>yajna</a:t>
            </a:r>
            <a:r>
              <a:rPr lang="en-US" sz="2500" b="1" i="1" dirty="0" smtClean="0">
                <a:solidFill>
                  <a:srgbClr val="0070C0"/>
                </a:solidFill>
                <a:latin typeface="Balaram"/>
              </a:rPr>
              <a:t>, or sacrifice, called the </a:t>
            </a:r>
            <a:r>
              <a:rPr lang="en-US" sz="2500" b="1" i="1" dirty="0" err="1" smtClean="0">
                <a:solidFill>
                  <a:srgbClr val="0070C0"/>
                </a:solidFill>
                <a:latin typeface="Balaram"/>
              </a:rPr>
              <a:t>sankirtana-yajna</a:t>
            </a:r>
            <a:r>
              <a:rPr lang="en-US" sz="2500" b="1" i="1" dirty="0" smtClean="0">
                <a:solidFill>
                  <a:srgbClr val="0070C0"/>
                </a:solidFill>
                <a:latin typeface="Balaram"/>
              </a:rPr>
              <a:t>, the chanting of Hare </a:t>
            </a:r>
            <a:r>
              <a:rPr lang="en-US" sz="2500" b="1" i="1" dirty="0" err="1" smtClean="0">
                <a:solidFill>
                  <a:srgbClr val="0070C0"/>
                </a:solidFill>
                <a:latin typeface="Balaram"/>
              </a:rPr>
              <a:t>Krsna</a:t>
            </a:r>
            <a:r>
              <a:rPr lang="en-US" sz="2500" b="1" i="1" dirty="0" smtClean="0">
                <a:solidFill>
                  <a:srgbClr val="0070C0"/>
                </a:solidFill>
                <a:latin typeface="Balaram"/>
              </a:rPr>
              <a:t>, in which everyone can take part. Thus both devotees and </a:t>
            </a:r>
            <a:r>
              <a:rPr lang="en-US" sz="2500" b="1" i="1" dirty="0" err="1" smtClean="0">
                <a:solidFill>
                  <a:srgbClr val="0070C0"/>
                </a:solidFill>
                <a:latin typeface="Balaram"/>
              </a:rPr>
              <a:t>fruitive</a:t>
            </a:r>
            <a:r>
              <a:rPr lang="en-US" sz="2500" b="1" i="1" dirty="0" smtClean="0">
                <a:solidFill>
                  <a:srgbClr val="0070C0"/>
                </a:solidFill>
                <a:latin typeface="Balaram"/>
              </a:rPr>
              <a:t> workers can derive equal benefit from the performances of  </a:t>
            </a:r>
            <a:r>
              <a:rPr lang="en-US" sz="2500" b="1" i="1" dirty="0" err="1" smtClean="0">
                <a:solidFill>
                  <a:srgbClr val="0070C0"/>
                </a:solidFill>
                <a:latin typeface="Balaram"/>
              </a:rPr>
              <a:t>sankirtana-yajna</a:t>
            </a:r>
            <a:r>
              <a:rPr lang="en-US" sz="2500" b="1" i="1" dirty="0" smtClean="0">
                <a:solidFill>
                  <a:srgbClr val="0070C0"/>
                </a:solidFill>
                <a:latin typeface="Balaram"/>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352800"/>
          </a:xfrm>
        </p:spPr>
        <p:txBody>
          <a:bodyPr>
            <a:normAutofit/>
          </a:bodyPr>
          <a:lstStyle/>
          <a:p>
            <a:pPr algn="ctr"/>
            <a:r>
              <a:rPr lang="en-US" sz="4000" b="1" i="1" dirty="0" smtClean="0">
                <a:solidFill>
                  <a:srgbClr val="00B050"/>
                </a:solidFill>
                <a:effectLst>
                  <a:outerShdw blurRad="38100" dist="38100" dir="2700000" algn="tl">
                    <a:srgbClr val="000000">
                      <a:alpha val="43137"/>
                    </a:srgbClr>
                  </a:outerShdw>
                </a:effectLst>
                <a:latin typeface="Balaram"/>
              </a:rPr>
              <a:t>[SB 1.16.21]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dirty="0" smtClean="0"/>
              <a:t> </a:t>
            </a:r>
            <a:r>
              <a:rPr lang="en-US" sz="4000" dirty="0" err="1" smtClean="0">
                <a:solidFill>
                  <a:srgbClr val="00B050"/>
                </a:solidFill>
                <a:latin typeface="Balaram"/>
              </a:rPr>
              <a:t>araksyamanah</a:t>
            </a:r>
            <a:r>
              <a:rPr lang="en-US" sz="4000" dirty="0" smtClean="0">
                <a:solidFill>
                  <a:srgbClr val="00B050"/>
                </a:solidFill>
                <a:latin typeface="Balaram"/>
              </a:rPr>
              <a:t> </a:t>
            </a:r>
            <a:r>
              <a:rPr lang="en-US" sz="4000" dirty="0" err="1" smtClean="0">
                <a:solidFill>
                  <a:srgbClr val="00B050"/>
                </a:solidFill>
                <a:latin typeface="Balaram"/>
              </a:rPr>
              <a:t>striya</a:t>
            </a:r>
            <a:r>
              <a:rPr lang="en-US" sz="4000" dirty="0" smtClean="0">
                <a:solidFill>
                  <a:srgbClr val="00B050"/>
                </a:solidFill>
                <a:latin typeface="Balaram"/>
              </a:rPr>
              <a:t> </a:t>
            </a:r>
            <a:r>
              <a:rPr lang="en-US" sz="4000" dirty="0" err="1" smtClean="0">
                <a:solidFill>
                  <a:srgbClr val="00B050"/>
                </a:solidFill>
                <a:latin typeface="Balaram"/>
              </a:rPr>
              <a:t>urvi</a:t>
            </a:r>
            <a:r>
              <a:rPr lang="en-US" sz="4000" dirty="0" smtClean="0">
                <a:solidFill>
                  <a:srgbClr val="00B050"/>
                </a:solidFill>
                <a:latin typeface="Balaram"/>
              </a:rPr>
              <a:t> </a:t>
            </a:r>
            <a:r>
              <a:rPr lang="en-US" sz="4000" dirty="0" err="1" smtClean="0">
                <a:solidFill>
                  <a:srgbClr val="00B050"/>
                </a:solidFill>
                <a:latin typeface="Balaram"/>
              </a:rPr>
              <a:t>balan</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socasy</a:t>
            </a:r>
            <a:r>
              <a:rPr lang="en-US" sz="4000" dirty="0" smtClean="0">
                <a:solidFill>
                  <a:srgbClr val="00B050"/>
                </a:solidFill>
                <a:latin typeface="Balaram"/>
              </a:rPr>
              <a:t> </a:t>
            </a:r>
            <a:r>
              <a:rPr lang="en-US" sz="4000" dirty="0" err="1" smtClean="0">
                <a:solidFill>
                  <a:srgbClr val="00B050"/>
                </a:solidFill>
                <a:latin typeface="Balaram"/>
              </a:rPr>
              <a:t>atho</a:t>
            </a:r>
            <a:r>
              <a:rPr lang="en-US" sz="4000" dirty="0" smtClean="0">
                <a:solidFill>
                  <a:srgbClr val="00B050"/>
                </a:solidFill>
                <a:latin typeface="Balaram"/>
              </a:rPr>
              <a:t> </a:t>
            </a:r>
            <a:r>
              <a:rPr lang="en-US" sz="4000" dirty="0" err="1" smtClean="0">
                <a:solidFill>
                  <a:srgbClr val="00B050"/>
                </a:solidFill>
                <a:latin typeface="Balaram"/>
              </a:rPr>
              <a:t>purusadair</a:t>
            </a:r>
            <a:r>
              <a:rPr lang="en-US" sz="4000" dirty="0" smtClean="0">
                <a:solidFill>
                  <a:srgbClr val="00B050"/>
                </a:solidFill>
                <a:latin typeface="Balaram"/>
              </a:rPr>
              <a:t> </a:t>
            </a:r>
            <a:r>
              <a:rPr lang="en-US" sz="4000" dirty="0" err="1" smtClean="0">
                <a:solidFill>
                  <a:srgbClr val="00B050"/>
                </a:solidFill>
                <a:latin typeface="Balaram"/>
              </a:rPr>
              <a:t>ivartan</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vacam</a:t>
            </a:r>
            <a:r>
              <a:rPr lang="en-US" sz="4000" dirty="0" smtClean="0">
                <a:solidFill>
                  <a:srgbClr val="00B050"/>
                </a:solidFill>
                <a:latin typeface="Balaram"/>
              </a:rPr>
              <a:t> </a:t>
            </a:r>
            <a:r>
              <a:rPr lang="en-US" sz="4000" dirty="0" err="1" smtClean="0">
                <a:solidFill>
                  <a:srgbClr val="00B050"/>
                </a:solidFill>
                <a:latin typeface="Balaram"/>
              </a:rPr>
              <a:t>devim</a:t>
            </a:r>
            <a:r>
              <a:rPr lang="en-US" sz="4000" dirty="0" smtClean="0">
                <a:solidFill>
                  <a:srgbClr val="00B050"/>
                </a:solidFill>
                <a:latin typeface="Balaram"/>
              </a:rPr>
              <a:t> </a:t>
            </a:r>
            <a:r>
              <a:rPr lang="en-US" sz="4000" dirty="0" err="1" smtClean="0">
                <a:solidFill>
                  <a:srgbClr val="00B050"/>
                </a:solidFill>
                <a:latin typeface="Balaram"/>
              </a:rPr>
              <a:t>brahma-kule</a:t>
            </a:r>
            <a:r>
              <a:rPr lang="en-US" sz="4000" dirty="0" smtClean="0">
                <a:solidFill>
                  <a:srgbClr val="00B050"/>
                </a:solidFill>
                <a:latin typeface="Balaram"/>
              </a:rPr>
              <a:t> </a:t>
            </a:r>
            <a:r>
              <a:rPr lang="en-US" sz="4000" dirty="0" err="1" smtClean="0">
                <a:solidFill>
                  <a:srgbClr val="00B050"/>
                </a:solidFill>
                <a:latin typeface="Balaram"/>
              </a:rPr>
              <a:t>kukarmany</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abrahmanye</a:t>
            </a:r>
            <a:r>
              <a:rPr lang="en-US" sz="4000" dirty="0" smtClean="0">
                <a:solidFill>
                  <a:srgbClr val="00B050"/>
                </a:solidFill>
                <a:latin typeface="Balaram"/>
              </a:rPr>
              <a:t> raja-</a:t>
            </a:r>
            <a:r>
              <a:rPr lang="en-US" sz="4000" dirty="0" err="1" smtClean="0">
                <a:solidFill>
                  <a:srgbClr val="00B050"/>
                </a:solidFill>
                <a:latin typeface="Balaram"/>
              </a:rPr>
              <a:t>kule</a:t>
            </a:r>
            <a:r>
              <a:rPr lang="en-US" sz="4000" dirty="0" smtClean="0">
                <a:solidFill>
                  <a:srgbClr val="00B050"/>
                </a:solidFill>
                <a:latin typeface="Balaram"/>
              </a:rPr>
              <a:t> </a:t>
            </a:r>
            <a:r>
              <a:rPr lang="en-US" sz="4000" dirty="0" err="1" smtClean="0">
                <a:solidFill>
                  <a:srgbClr val="00B050"/>
                </a:solidFill>
                <a:latin typeface="Balaram"/>
              </a:rPr>
              <a:t>kulagryan</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143000" y="3429000"/>
            <a:ext cx="7848600" cy="3429000"/>
          </a:xfrm>
        </p:spPr>
        <p:txBody>
          <a:bodyPr>
            <a:noAutofit/>
          </a:bodyPr>
          <a:lstStyle/>
          <a:p>
            <a:pPr>
              <a:buNone/>
            </a:pPr>
            <a:r>
              <a:rPr lang="en-US" b="1" i="1" dirty="0" smtClean="0">
                <a:solidFill>
                  <a:srgbClr val="0070C0"/>
                </a:solidFill>
                <a:latin typeface="Balaram"/>
              </a:rPr>
              <a:t>Are you feeling compunction for the unhappy women and children who are left forlorn by unscrupulous persons? Or are you unhappy because the goddess of learning is being handled by </a:t>
            </a:r>
            <a:r>
              <a:rPr lang="en-US" b="1" i="1" dirty="0" err="1" smtClean="0">
                <a:solidFill>
                  <a:srgbClr val="0070C0"/>
                </a:solidFill>
                <a:latin typeface="Balaram"/>
              </a:rPr>
              <a:t>brahmanas</a:t>
            </a:r>
            <a:r>
              <a:rPr lang="en-US" b="1" i="1" dirty="0" smtClean="0">
                <a:solidFill>
                  <a:srgbClr val="0070C0"/>
                </a:solidFill>
                <a:latin typeface="Balaram"/>
              </a:rPr>
              <a:t> addicted to acts against the principles of religion? Or are you sorry to see that the </a:t>
            </a:r>
            <a:r>
              <a:rPr lang="en-US" b="1" i="1" dirty="0" err="1" smtClean="0">
                <a:solidFill>
                  <a:srgbClr val="0070C0"/>
                </a:solidFill>
                <a:latin typeface="Balaram"/>
              </a:rPr>
              <a:t>brahmanas</a:t>
            </a:r>
            <a:r>
              <a:rPr lang="en-US" b="1" i="1" dirty="0" smtClean="0">
                <a:solidFill>
                  <a:srgbClr val="0070C0"/>
                </a:solidFill>
                <a:latin typeface="Balaram"/>
              </a:rPr>
              <a:t> have taken shelter of administrative families that do not respect </a:t>
            </a:r>
            <a:r>
              <a:rPr lang="en-US" b="1" i="1" dirty="0" err="1" smtClean="0">
                <a:solidFill>
                  <a:srgbClr val="0070C0"/>
                </a:solidFill>
                <a:latin typeface="Balaram"/>
              </a:rPr>
              <a:t>brahminical</a:t>
            </a:r>
            <a:r>
              <a:rPr lang="en-US" b="1" i="1" dirty="0" smtClean="0">
                <a:solidFill>
                  <a:srgbClr val="0070C0"/>
                </a:solidFill>
                <a:latin typeface="Balaram"/>
              </a:rPr>
              <a:t> culture?</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457200"/>
            <a:ext cx="8001000" cy="6400800"/>
          </a:xfrm>
        </p:spPr>
        <p:txBody>
          <a:bodyPr>
            <a:noAutofit/>
          </a:bodyPr>
          <a:lstStyle/>
          <a:p>
            <a:r>
              <a:rPr lang="en-US" sz="2600" b="1" i="1" dirty="0" smtClean="0">
                <a:solidFill>
                  <a:srgbClr val="0070C0"/>
                </a:solidFill>
                <a:latin typeface="Balaram"/>
              </a:rPr>
              <a:t>In the age of Kali, the women and the children, along with </a:t>
            </a:r>
            <a:r>
              <a:rPr lang="en-US" sz="2600" b="1" i="1" dirty="0" err="1" smtClean="0">
                <a:solidFill>
                  <a:srgbClr val="0070C0"/>
                </a:solidFill>
                <a:latin typeface="Balaram"/>
              </a:rPr>
              <a:t>brahmanas</a:t>
            </a:r>
            <a:r>
              <a:rPr lang="en-US" sz="2600" b="1" i="1" dirty="0" smtClean="0">
                <a:solidFill>
                  <a:srgbClr val="0070C0"/>
                </a:solidFill>
                <a:latin typeface="Balaram"/>
              </a:rPr>
              <a:t> and cows, will be grossly neglected and left unprotected. </a:t>
            </a:r>
          </a:p>
          <a:p>
            <a:r>
              <a:rPr lang="en-US" sz="2600" b="1" i="1" dirty="0" smtClean="0">
                <a:solidFill>
                  <a:srgbClr val="C00000"/>
                </a:solidFill>
                <a:latin typeface="Balaram"/>
              </a:rPr>
              <a:t>In this age illicit connection with women will render many women and children uncared for. </a:t>
            </a:r>
          </a:p>
          <a:p>
            <a:r>
              <a:rPr lang="en-US" sz="2600" b="1" i="1" dirty="0" smtClean="0">
                <a:solidFill>
                  <a:srgbClr val="0070C0"/>
                </a:solidFill>
                <a:latin typeface="Balaram"/>
              </a:rPr>
              <a:t>Circumstantially, the women will try to become independent of the protection of men, and marriage will be performed as a matter of formal agreement between man and woman.</a:t>
            </a:r>
          </a:p>
          <a:p>
            <a:r>
              <a:rPr lang="en-US" sz="2600" b="1" i="1" dirty="0" smtClean="0">
                <a:solidFill>
                  <a:srgbClr val="C00000"/>
                </a:solidFill>
                <a:latin typeface="Balaram"/>
              </a:rPr>
              <a:t>The </a:t>
            </a:r>
            <a:r>
              <a:rPr lang="en-US" sz="2600" b="1" i="1" dirty="0" err="1" smtClean="0">
                <a:solidFill>
                  <a:srgbClr val="C00000"/>
                </a:solidFill>
                <a:latin typeface="Balaram"/>
              </a:rPr>
              <a:t>brahmanas</a:t>
            </a:r>
            <a:r>
              <a:rPr lang="en-US" sz="2600" b="1" i="1" dirty="0" smtClean="0">
                <a:solidFill>
                  <a:srgbClr val="C00000"/>
                </a:solidFill>
                <a:latin typeface="Balaram"/>
              </a:rPr>
              <a:t> are traditionally intelligent men, and thus they will be able to pick up modern education to the topmost rank, but as far as moral and religious principles are concerned, they shall be the most fallen.</a:t>
            </a:r>
          </a:p>
          <a:p>
            <a:r>
              <a:rPr lang="en-US" sz="2600" b="1" i="1" dirty="0" smtClean="0">
                <a:solidFill>
                  <a:srgbClr val="0070C0"/>
                </a:solidFill>
                <a:latin typeface="Balaram"/>
              </a:rPr>
              <a:t>The </a:t>
            </a:r>
            <a:r>
              <a:rPr lang="en-US" sz="2600" b="1" i="1" dirty="0" err="1" smtClean="0">
                <a:solidFill>
                  <a:srgbClr val="0070C0"/>
                </a:solidFill>
                <a:latin typeface="Balaram"/>
              </a:rPr>
              <a:t>brahmanas</a:t>
            </a:r>
            <a:r>
              <a:rPr lang="en-US" sz="2600" b="1" i="1" dirty="0" smtClean="0">
                <a:solidFill>
                  <a:srgbClr val="0070C0"/>
                </a:solidFill>
                <a:latin typeface="Balaram"/>
              </a:rPr>
              <a:t> are specifically restricted from accepting such service. But in this age they will not only accept service, but they will do so even if it is of the meanest quality. These are some of the symptoms of the Kali age which are harmful to the general welfare of human society.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886200"/>
          </a:xfrm>
        </p:spPr>
        <p:txBody>
          <a:bodyPr>
            <a:normAutofit/>
          </a:bodyPr>
          <a:lstStyle/>
          <a:p>
            <a:pPr algn="ctr"/>
            <a:r>
              <a:rPr lang="en-US" sz="3600" b="1" i="1" dirty="0" smtClean="0">
                <a:solidFill>
                  <a:srgbClr val="00B050"/>
                </a:solidFill>
                <a:effectLst>
                  <a:outerShdw blurRad="38100" dist="38100" dir="2700000" algn="tl">
                    <a:srgbClr val="000000">
                      <a:alpha val="43137"/>
                    </a:srgbClr>
                  </a:outerShdw>
                </a:effectLst>
                <a:latin typeface="Balaram"/>
              </a:rPr>
              <a:t>[SB 1.16.22] </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3600" dirty="0" smtClean="0"/>
              <a:t> </a:t>
            </a:r>
            <a:r>
              <a:rPr lang="en-US" sz="3600" dirty="0" err="1" smtClean="0">
                <a:solidFill>
                  <a:srgbClr val="00B050"/>
                </a:solidFill>
                <a:latin typeface="Balaram"/>
              </a:rPr>
              <a:t>kim</a:t>
            </a:r>
            <a:r>
              <a:rPr lang="en-US" sz="3600" dirty="0" smtClean="0">
                <a:solidFill>
                  <a:srgbClr val="00B050"/>
                </a:solidFill>
                <a:latin typeface="Balaram"/>
              </a:rPr>
              <a:t> </a:t>
            </a:r>
            <a:r>
              <a:rPr lang="en-US" sz="3600" dirty="0" err="1" smtClean="0">
                <a:solidFill>
                  <a:srgbClr val="00B050"/>
                </a:solidFill>
                <a:latin typeface="Balaram"/>
              </a:rPr>
              <a:t>ksatra-bandhun</a:t>
            </a:r>
            <a:r>
              <a:rPr lang="en-US" sz="3600" dirty="0" smtClean="0">
                <a:solidFill>
                  <a:srgbClr val="00B050"/>
                </a:solidFill>
                <a:latin typeface="Balaram"/>
              </a:rPr>
              <a:t> </a:t>
            </a:r>
            <a:r>
              <a:rPr lang="en-US" sz="3600" dirty="0" err="1" smtClean="0">
                <a:solidFill>
                  <a:srgbClr val="00B050"/>
                </a:solidFill>
                <a:latin typeface="Balaram"/>
              </a:rPr>
              <a:t>kalinopasrstan</a:t>
            </a:r>
            <a:r>
              <a:rPr lang="en-US" sz="3600" dirty="0" smtClean="0">
                <a:solidFill>
                  <a:srgbClr val="00B050"/>
                </a:solidFill>
                <a:latin typeface="Balaram"/>
              </a:rPr>
              <a:t/>
            </a:r>
            <a:br>
              <a:rPr lang="en-US" sz="3600" dirty="0" smtClean="0">
                <a:solidFill>
                  <a:srgbClr val="00B050"/>
                </a:solidFill>
                <a:latin typeface="Balaram"/>
              </a:rPr>
            </a:br>
            <a:r>
              <a:rPr lang="en-US" sz="3600" dirty="0" err="1" smtClean="0">
                <a:solidFill>
                  <a:srgbClr val="00B050"/>
                </a:solidFill>
                <a:latin typeface="Balaram"/>
              </a:rPr>
              <a:t>rastrani</a:t>
            </a:r>
            <a:r>
              <a:rPr lang="en-US" sz="3600" dirty="0" smtClean="0">
                <a:solidFill>
                  <a:srgbClr val="00B050"/>
                </a:solidFill>
                <a:latin typeface="Balaram"/>
              </a:rPr>
              <a:t> </a:t>
            </a:r>
            <a:r>
              <a:rPr lang="en-US" sz="3600" dirty="0" err="1" smtClean="0">
                <a:solidFill>
                  <a:srgbClr val="00B050"/>
                </a:solidFill>
                <a:latin typeface="Balaram"/>
              </a:rPr>
              <a:t>va</a:t>
            </a:r>
            <a:r>
              <a:rPr lang="en-US" sz="3600" dirty="0" smtClean="0">
                <a:solidFill>
                  <a:srgbClr val="00B050"/>
                </a:solidFill>
                <a:latin typeface="Balaram"/>
              </a:rPr>
              <a:t> </a:t>
            </a:r>
            <a:r>
              <a:rPr lang="en-US" sz="3600" dirty="0" err="1" smtClean="0">
                <a:solidFill>
                  <a:srgbClr val="00B050"/>
                </a:solidFill>
                <a:latin typeface="Balaram"/>
              </a:rPr>
              <a:t>tair</a:t>
            </a:r>
            <a:r>
              <a:rPr lang="en-US" sz="3600" dirty="0" smtClean="0">
                <a:solidFill>
                  <a:srgbClr val="00B050"/>
                </a:solidFill>
                <a:latin typeface="Balaram"/>
              </a:rPr>
              <a:t> </a:t>
            </a:r>
            <a:r>
              <a:rPr lang="en-US" sz="3600" dirty="0" err="1" smtClean="0">
                <a:solidFill>
                  <a:srgbClr val="00B050"/>
                </a:solidFill>
                <a:latin typeface="Balaram"/>
              </a:rPr>
              <a:t>avaropitani</a:t>
            </a:r>
            <a:r>
              <a:rPr lang="en-US" sz="3600" dirty="0" smtClean="0">
                <a:solidFill>
                  <a:srgbClr val="00B050"/>
                </a:solidFill>
                <a:latin typeface="Balaram"/>
              </a:rPr>
              <a:t/>
            </a:r>
            <a:br>
              <a:rPr lang="en-US" sz="3600" dirty="0" smtClean="0">
                <a:solidFill>
                  <a:srgbClr val="00B050"/>
                </a:solidFill>
                <a:latin typeface="Balaram"/>
              </a:rPr>
            </a:br>
            <a:r>
              <a:rPr lang="en-US" sz="3600" dirty="0" err="1" smtClean="0">
                <a:solidFill>
                  <a:srgbClr val="00B050"/>
                </a:solidFill>
                <a:latin typeface="Balaram"/>
              </a:rPr>
              <a:t>itas</a:t>
            </a:r>
            <a:r>
              <a:rPr lang="en-US" sz="3600" dirty="0" smtClean="0">
                <a:solidFill>
                  <a:srgbClr val="00B050"/>
                </a:solidFill>
                <a:latin typeface="Balaram"/>
              </a:rPr>
              <a:t> </a:t>
            </a:r>
            <a:r>
              <a:rPr lang="en-US" sz="3600" dirty="0" err="1" smtClean="0">
                <a:solidFill>
                  <a:srgbClr val="00B050"/>
                </a:solidFill>
                <a:latin typeface="Balaram"/>
              </a:rPr>
              <a:t>tato</a:t>
            </a:r>
            <a:r>
              <a:rPr lang="en-US" sz="3600" dirty="0" smtClean="0">
                <a:solidFill>
                  <a:srgbClr val="00B050"/>
                </a:solidFill>
                <a:latin typeface="Balaram"/>
              </a:rPr>
              <a:t> </a:t>
            </a:r>
            <a:r>
              <a:rPr lang="en-US" sz="3600" dirty="0" err="1" smtClean="0">
                <a:solidFill>
                  <a:srgbClr val="00B050"/>
                </a:solidFill>
                <a:latin typeface="Balaram"/>
              </a:rPr>
              <a:t>vasana-pana-vasahsnana</a:t>
            </a:r>
            <a:r>
              <a:rPr lang="en-US" sz="3600" dirty="0" smtClean="0">
                <a:solidFill>
                  <a:srgbClr val="00B050"/>
                </a:solidFill>
                <a:latin typeface="Balaram"/>
              </a:rPr>
              <a:t>-</a:t>
            </a:r>
            <a:br>
              <a:rPr lang="en-US" sz="3600" dirty="0" smtClean="0">
                <a:solidFill>
                  <a:srgbClr val="00B050"/>
                </a:solidFill>
                <a:latin typeface="Balaram"/>
              </a:rPr>
            </a:br>
            <a:r>
              <a:rPr lang="en-US" sz="3600" dirty="0" err="1" smtClean="0">
                <a:solidFill>
                  <a:srgbClr val="00B050"/>
                </a:solidFill>
                <a:latin typeface="Balaram"/>
              </a:rPr>
              <a:t>vyavayonmukha-jiva-lokam</a:t>
            </a:r>
            <a:endParaRPr lang="en-US" sz="31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990600" y="3200400"/>
            <a:ext cx="8153400" cy="3657600"/>
          </a:xfrm>
        </p:spPr>
        <p:txBody>
          <a:bodyPr>
            <a:noAutofit/>
          </a:bodyPr>
          <a:lstStyle/>
          <a:p>
            <a:pPr>
              <a:buNone/>
            </a:pPr>
            <a:r>
              <a:rPr lang="en-US" b="1" i="1" dirty="0" smtClean="0">
                <a:solidFill>
                  <a:srgbClr val="0070C0"/>
                </a:solidFill>
                <a:latin typeface="Balaram"/>
              </a:rPr>
              <a:t>The so-called administrators are now bewildered by the influence of this age of Kali, and thus they have put all state affairs into disorder. Are you now lamenting this disorder? Now the general populace does not follow the rules and regulations for eating, sleeping, drinking, mating, etc., and they are inclined to perform such anywhere and everywhere. Are you unhappy because of this?</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685800"/>
          </a:xfrm>
        </p:spPr>
        <p:txBody>
          <a:bodyPr>
            <a:normAutofit fontScale="90000"/>
          </a:bodyPr>
          <a:lstStyle/>
          <a:p>
            <a:pPr algn="ctr"/>
            <a:r>
              <a:rPr lang="en-US" sz="4400" dirty="0" smtClean="0">
                <a:solidFill>
                  <a:srgbClr val="00B050"/>
                </a:solidFill>
                <a:latin typeface="Balaram" pitchFamily="2" charset="0"/>
                <a:ea typeface="Times New Roman" pitchFamily="18" charset="0"/>
                <a:cs typeface="Tahoma" pitchFamily="34" charset="0"/>
              </a:rPr>
              <a:t/>
            </a:r>
            <a:br>
              <a:rPr lang="en-US" sz="4400" dirty="0" smtClean="0">
                <a:solidFill>
                  <a:srgbClr val="00B050"/>
                </a:solidFill>
                <a:latin typeface="Balaram" pitchFamily="2" charset="0"/>
                <a:ea typeface="Times New Roman" pitchFamily="18" charset="0"/>
                <a:cs typeface="Tahoma" pitchFamily="34" charset="0"/>
              </a:rPr>
            </a:br>
            <a:r>
              <a:rPr lang="en-US" sz="4400" dirty="0" smtClean="0">
                <a:solidFill>
                  <a:srgbClr val="00B050"/>
                </a:solidFill>
                <a:latin typeface="Balaram" pitchFamily="2" charset="0"/>
                <a:ea typeface="Times New Roman" pitchFamily="18" charset="0"/>
                <a:cs typeface="Tahoma" pitchFamily="34" charset="0"/>
              </a:rPr>
              <a:t>SB 1.2.4</a:t>
            </a:r>
            <a:br>
              <a:rPr lang="en-US" sz="4400" dirty="0" smtClean="0">
                <a:solidFill>
                  <a:srgbClr val="00B050"/>
                </a:solidFill>
                <a:latin typeface="Balaram" pitchFamily="2" charset="0"/>
                <a:ea typeface="Times New Roman" pitchFamily="18" charset="0"/>
                <a:cs typeface="Tahoma" pitchFamily="34" charset="0"/>
              </a:rPr>
            </a:br>
            <a:endParaRPr lang="en-US" dirty="0">
              <a:solidFill>
                <a:srgbClr val="00B050"/>
              </a:solidFill>
            </a:endParaRPr>
          </a:p>
        </p:txBody>
      </p:sp>
      <p:sp>
        <p:nvSpPr>
          <p:cNvPr id="3" name="Content Placeholder 2"/>
          <p:cNvSpPr>
            <a:spLocks noGrp="1"/>
          </p:cNvSpPr>
          <p:nvPr>
            <p:ph idx="1"/>
          </p:nvPr>
        </p:nvSpPr>
        <p:spPr>
          <a:xfrm>
            <a:off x="1435608" y="762000"/>
            <a:ext cx="7498080" cy="5486400"/>
          </a:xfrm>
        </p:spPr>
        <p:txBody>
          <a:bodyPr>
            <a:normAutofit lnSpcReduction="10000"/>
          </a:bodyPr>
          <a:lstStyle/>
          <a:p>
            <a:pPr algn="ctr">
              <a:buNone/>
            </a:pP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narayanam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namaskrtyam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b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caiva</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narottamam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b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devim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sarasvatim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vyasam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tato</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jayam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udirayet</a:t>
            </a:r>
            <a:endPar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endParaRPr>
          </a:p>
          <a:p>
            <a:pPr algn="ctr">
              <a:buNone/>
            </a:pPr>
            <a:endParaRPr lang="en-US" dirty="0" smtClean="0">
              <a:solidFill>
                <a:schemeClr val="tx2">
                  <a:lumMod val="60000"/>
                  <a:lumOff val="40000"/>
                </a:schemeClr>
              </a:solidFill>
              <a:latin typeface="Balaram" pitchFamily="2" charset="0"/>
              <a:cs typeface="Tahoma" pitchFamily="34" charset="0"/>
            </a:endParaRPr>
          </a:p>
          <a:p>
            <a:pPr algn="ctr">
              <a:buNone/>
            </a:pPr>
            <a:r>
              <a:rPr lang="en-US" b="1" i="1" dirty="0" smtClean="0">
                <a:solidFill>
                  <a:srgbClr val="7030A0"/>
                </a:solidFill>
                <a:latin typeface="Balaram" pitchFamily="2" charset="0"/>
              </a:rPr>
              <a:t>Before reciting this </a:t>
            </a:r>
            <a:r>
              <a:rPr lang="en-US" b="1" i="1" dirty="0" err="1" smtClean="0">
                <a:solidFill>
                  <a:srgbClr val="7030A0"/>
                </a:solidFill>
                <a:latin typeface="Balaram" pitchFamily="2" charset="0"/>
              </a:rPr>
              <a:t>Srimad-Bhagavatam</a:t>
            </a:r>
            <a:r>
              <a:rPr lang="en-US" b="1" i="1" dirty="0" smtClean="0">
                <a:solidFill>
                  <a:srgbClr val="7030A0"/>
                </a:solidFill>
                <a:latin typeface="Balaram" pitchFamily="2" charset="0"/>
              </a:rPr>
              <a:t>, which is the very means of conquest, one should offer respectful obeisances unto the Personality of Godhead, </a:t>
            </a:r>
            <a:r>
              <a:rPr lang="en-US" b="1" i="1" dirty="0" err="1" smtClean="0">
                <a:solidFill>
                  <a:srgbClr val="7030A0"/>
                </a:solidFill>
                <a:latin typeface="Balaram" pitchFamily="2" charset="0"/>
              </a:rPr>
              <a:t>Narayana</a:t>
            </a:r>
            <a:r>
              <a:rPr lang="en-US" b="1" i="1" dirty="0" smtClean="0">
                <a:solidFill>
                  <a:srgbClr val="7030A0"/>
                </a:solidFill>
                <a:latin typeface="Balaram" pitchFamily="2" charset="0"/>
              </a:rPr>
              <a:t>, unto Nara-</a:t>
            </a:r>
            <a:r>
              <a:rPr lang="en-US" b="1" i="1" dirty="0" err="1" smtClean="0">
                <a:solidFill>
                  <a:srgbClr val="7030A0"/>
                </a:solidFill>
                <a:latin typeface="Balaram" pitchFamily="2" charset="0"/>
              </a:rPr>
              <a:t>Narayana</a:t>
            </a:r>
            <a:r>
              <a:rPr lang="en-US" b="1" i="1" dirty="0" smtClean="0">
                <a:solidFill>
                  <a:srgbClr val="7030A0"/>
                </a:solidFill>
                <a:latin typeface="Balaram" pitchFamily="2" charset="0"/>
              </a:rPr>
              <a:t> </a:t>
            </a:r>
            <a:r>
              <a:rPr lang="en-US" b="1" i="1" dirty="0" err="1" smtClean="0">
                <a:solidFill>
                  <a:srgbClr val="7030A0"/>
                </a:solidFill>
                <a:latin typeface="Balaram" pitchFamily="2" charset="0"/>
              </a:rPr>
              <a:t>Rsi</a:t>
            </a:r>
            <a:r>
              <a:rPr lang="en-US" b="1" i="1" dirty="0" smtClean="0">
                <a:solidFill>
                  <a:srgbClr val="7030A0"/>
                </a:solidFill>
                <a:latin typeface="Balaram" pitchFamily="2" charset="0"/>
              </a:rPr>
              <a:t>, the </a:t>
            </a:r>
            <a:r>
              <a:rPr lang="en-US" b="1" i="1" dirty="0" err="1" smtClean="0">
                <a:solidFill>
                  <a:srgbClr val="7030A0"/>
                </a:solidFill>
                <a:latin typeface="Balaram" pitchFamily="2" charset="0"/>
              </a:rPr>
              <a:t>supermost</a:t>
            </a:r>
            <a:r>
              <a:rPr lang="en-US" b="1" i="1" dirty="0" smtClean="0">
                <a:solidFill>
                  <a:srgbClr val="7030A0"/>
                </a:solidFill>
                <a:latin typeface="Balaram" pitchFamily="2" charset="0"/>
              </a:rPr>
              <a:t> human being, unto mother </a:t>
            </a:r>
            <a:r>
              <a:rPr lang="en-US" b="1" i="1" dirty="0" err="1" smtClean="0">
                <a:solidFill>
                  <a:srgbClr val="7030A0"/>
                </a:solidFill>
                <a:latin typeface="Balaram" pitchFamily="2" charset="0"/>
              </a:rPr>
              <a:t>Sarasvati</a:t>
            </a:r>
            <a:r>
              <a:rPr lang="en-US" b="1" i="1" dirty="0" smtClean="0">
                <a:solidFill>
                  <a:srgbClr val="7030A0"/>
                </a:solidFill>
                <a:latin typeface="Balaram" pitchFamily="2" charset="0"/>
              </a:rPr>
              <a:t>, the goddess of learning, and unto Srila </a:t>
            </a:r>
            <a:r>
              <a:rPr lang="en-US" b="1" i="1" dirty="0" err="1" smtClean="0">
                <a:solidFill>
                  <a:srgbClr val="7030A0"/>
                </a:solidFill>
                <a:latin typeface="Balaram" pitchFamily="2" charset="0"/>
              </a:rPr>
              <a:t>Vyasadeva</a:t>
            </a:r>
            <a:r>
              <a:rPr lang="en-US" b="1" i="1" dirty="0" smtClean="0">
                <a:solidFill>
                  <a:srgbClr val="7030A0"/>
                </a:solidFill>
                <a:latin typeface="Balaram" pitchFamily="2" charset="0"/>
              </a:rPr>
              <a:t>, the author.</a:t>
            </a:r>
            <a:endParaRPr lang="en-US" dirty="0">
              <a:solidFill>
                <a:srgbClr val="7030A0"/>
              </a:solidFill>
            </a:endParaRPr>
          </a:p>
        </p:txBody>
      </p:sp>
      <p:pic>
        <p:nvPicPr>
          <p:cNvPr id="2053" name="Picture 5" descr="C:\Documents and Settings\bhatt\My Documents\My Pictures\RadhaMadhava_070.jpg"/>
          <p:cNvPicPr>
            <a:picLocks noChangeAspect="1" noChangeArrowheads="1"/>
          </p:cNvPicPr>
          <p:nvPr/>
        </p:nvPicPr>
        <p:blipFill>
          <a:blip r:embed="rId2" cstate="print"/>
          <a:srcRect/>
          <a:stretch>
            <a:fillRect/>
          </a:stretch>
        </p:blipFill>
        <p:spPr bwMode="auto">
          <a:xfrm>
            <a:off x="685800" y="0"/>
            <a:ext cx="2133600" cy="251460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066800" y="457200"/>
            <a:ext cx="8077200" cy="6400800"/>
          </a:xfrm>
        </p:spPr>
        <p:txBody>
          <a:bodyPr>
            <a:noAutofit/>
          </a:bodyPr>
          <a:lstStyle/>
          <a:p>
            <a:r>
              <a:rPr lang="en-US" b="1" i="1" dirty="0" smtClean="0">
                <a:solidFill>
                  <a:srgbClr val="0070C0"/>
                </a:solidFill>
                <a:latin typeface="Balaram"/>
              </a:rPr>
              <a:t>There are some necessities of life on a par with those of the lower animals, and they are eating, sleeping, fearing and mating. These bodily demands are for both the human beings and the animals. But the human being has to fulfill such desires not like animals, but like a human being. </a:t>
            </a:r>
          </a:p>
          <a:p>
            <a:r>
              <a:rPr lang="en-US" b="1" i="1" dirty="0" smtClean="0">
                <a:solidFill>
                  <a:srgbClr val="C00000"/>
                </a:solidFill>
                <a:latin typeface="Balaram"/>
              </a:rPr>
              <a:t>For the human being there are some rules and regulations, even for fulfilling common demands. The human society avoids such rules and regulations when it is bewildered by the influence of the age of Kali.</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581400"/>
          </a:xfrm>
        </p:spPr>
        <p:txBody>
          <a:bodyPr>
            <a:normAutofit/>
          </a:bodyPr>
          <a:lstStyle/>
          <a:p>
            <a:pPr algn="ctr"/>
            <a:r>
              <a:rPr lang="en-US" sz="4000" b="1" i="1" dirty="0" smtClean="0">
                <a:solidFill>
                  <a:srgbClr val="00B050"/>
                </a:solidFill>
                <a:effectLst>
                  <a:outerShdw blurRad="38100" dist="38100" dir="2700000" algn="tl">
                    <a:srgbClr val="000000">
                      <a:alpha val="43137"/>
                    </a:srgbClr>
                  </a:outerShdw>
                </a:effectLst>
                <a:latin typeface="Balaram"/>
              </a:rPr>
              <a:t>[SB 1.16.23]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dirty="0" smtClean="0">
                <a:solidFill>
                  <a:srgbClr val="00B050"/>
                </a:solidFill>
                <a:latin typeface="Balaram"/>
              </a:rPr>
              <a:t> </a:t>
            </a:r>
            <a:r>
              <a:rPr lang="en-US" sz="4000" dirty="0" err="1" smtClean="0">
                <a:solidFill>
                  <a:srgbClr val="00B050"/>
                </a:solidFill>
                <a:latin typeface="Balaram"/>
              </a:rPr>
              <a:t>yadvamba</a:t>
            </a:r>
            <a:r>
              <a:rPr lang="en-US" sz="4000" dirty="0" smtClean="0">
                <a:solidFill>
                  <a:srgbClr val="00B050"/>
                </a:solidFill>
                <a:latin typeface="Balaram"/>
              </a:rPr>
              <a:t> </a:t>
            </a:r>
            <a:r>
              <a:rPr lang="en-US" sz="4000" dirty="0" err="1" smtClean="0">
                <a:solidFill>
                  <a:srgbClr val="00B050"/>
                </a:solidFill>
                <a:latin typeface="Balaram"/>
              </a:rPr>
              <a:t>te</a:t>
            </a:r>
            <a:r>
              <a:rPr lang="en-US" sz="4000" dirty="0" smtClean="0">
                <a:solidFill>
                  <a:srgbClr val="00B050"/>
                </a:solidFill>
                <a:latin typeface="Balaram"/>
              </a:rPr>
              <a:t> </a:t>
            </a:r>
            <a:r>
              <a:rPr lang="en-US" sz="4000" dirty="0" err="1" smtClean="0">
                <a:solidFill>
                  <a:srgbClr val="00B050"/>
                </a:solidFill>
                <a:latin typeface="Balaram"/>
              </a:rPr>
              <a:t>bhuri-bharavatara</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krtavatarasya</a:t>
            </a:r>
            <a:r>
              <a:rPr lang="en-US" sz="4000" dirty="0" smtClean="0">
                <a:solidFill>
                  <a:srgbClr val="00B050"/>
                </a:solidFill>
                <a:latin typeface="Balaram"/>
              </a:rPr>
              <a:t> </a:t>
            </a:r>
            <a:r>
              <a:rPr lang="en-US" sz="4000" dirty="0" err="1" smtClean="0">
                <a:solidFill>
                  <a:srgbClr val="00B050"/>
                </a:solidFill>
                <a:latin typeface="Balaram"/>
              </a:rPr>
              <a:t>harer</a:t>
            </a:r>
            <a:r>
              <a:rPr lang="en-US" sz="4000" dirty="0" smtClean="0">
                <a:solidFill>
                  <a:srgbClr val="00B050"/>
                </a:solidFill>
                <a:latin typeface="Balaram"/>
              </a:rPr>
              <a:t> </a:t>
            </a:r>
            <a:r>
              <a:rPr lang="en-US" sz="4000" dirty="0" err="1" smtClean="0">
                <a:solidFill>
                  <a:srgbClr val="00B050"/>
                </a:solidFill>
                <a:latin typeface="Balaram"/>
              </a:rPr>
              <a:t>dharitri</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antarhitasya</a:t>
            </a:r>
            <a:r>
              <a:rPr lang="en-US" sz="4000" dirty="0" smtClean="0">
                <a:solidFill>
                  <a:srgbClr val="00B050"/>
                </a:solidFill>
                <a:latin typeface="Balaram"/>
              </a:rPr>
              <a:t> </a:t>
            </a:r>
            <a:r>
              <a:rPr lang="en-US" sz="4000" dirty="0" err="1" smtClean="0">
                <a:solidFill>
                  <a:srgbClr val="00B050"/>
                </a:solidFill>
                <a:latin typeface="Balaram"/>
              </a:rPr>
              <a:t>smarati</a:t>
            </a:r>
            <a:r>
              <a:rPr lang="en-US" sz="4000" dirty="0" smtClean="0">
                <a:solidFill>
                  <a:srgbClr val="00B050"/>
                </a:solidFill>
                <a:latin typeface="Balaram"/>
              </a:rPr>
              <a:t> </a:t>
            </a:r>
            <a:r>
              <a:rPr lang="en-US" sz="4000" dirty="0" err="1" smtClean="0">
                <a:solidFill>
                  <a:srgbClr val="00B050"/>
                </a:solidFill>
                <a:latin typeface="Balaram"/>
              </a:rPr>
              <a:t>visrsta</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karmani</a:t>
            </a:r>
            <a:r>
              <a:rPr lang="en-US" sz="4000" dirty="0" smtClean="0">
                <a:solidFill>
                  <a:srgbClr val="00B050"/>
                </a:solidFill>
                <a:latin typeface="Balaram"/>
              </a:rPr>
              <a:t> nirvana-</a:t>
            </a:r>
            <a:r>
              <a:rPr lang="en-US" sz="4000" dirty="0" err="1" smtClean="0">
                <a:solidFill>
                  <a:srgbClr val="00B050"/>
                </a:solidFill>
                <a:latin typeface="Balaram"/>
              </a:rPr>
              <a:t>vilambitani</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066800" y="3429000"/>
            <a:ext cx="8077200" cy="3200400"/>
          </a:xfrm>
        </p:spPr>
        <p:txBody>
          <a:bodyPr>
            <a:noAutofit/>
          </a:bodyPr>
          <a:lstStyle/>
          <a:p>
            <a:pPr>
              <a:buNone/>
            </a:pPr>
            <a:r>
              <a:rPr lang="en-US" b="1" i="1" dirty="0" smtClean="0">
                <a:solidFill>
                  <a:srgbClr val="0070C0"/>
                </a:solidFill>
                <a:latin typeface="Balaram"/>
              </a:rPr>
              <a:t>O mother earth, the Supreme Personality of Godhead, </a:t>
            </a:r>
            <a:r>
              <a:rPr lang="en-US" b="1" i="1" dirty="0" err="1" smtClean="0">
                <a:solidFill>
                  <a:srgbClr val="0070C0"/>
                </a:solidFill>
                <a:latin typeface="Balaram"/>
              </a:rPr>
              <a:t>Hari</a:t>
            </a:r>
            <a:r>
              <a:rPr lang="en-US" b="1" i="1" dirty="0" smtClean="0">
                <a:solidFill>
                  <a:srgbClr val="0070C0"/>
                </a:solidFill>
                <a:latin typeface="Balaram"/>
              </a:rPr>
              <a:t>, incarnated Himself as Lord Sri </a:t>
            </a:r>
            <a:r>
              <a:rPr lang="en-US" b="1" i="1" dirty="0" err="1" smtClean="0">
                <a:solidFill>
                  <a:srgbClr val="0070C0"/>
                </a:solidFill>
                <a:latin typeface="Balaram"/>
              </a:rPr>
              <a:t>Krsna</a:t>
            </a:r>
            <a:r>
              <a:rPr lang="en-US" b="1" i="1" dirty="0" smtClean="0">
                <a:solidFill>
                  <a:srgbClr val="0070C0"/>
                </a:solidFill>
                <a:latin typeface="Balaram"/>
              </a:rPr>
              <a:t> just to unload your heavy burden. All His activities here are transcendental, and they cement the path of liberation. You are now bereft of His presence. You are probably now thinking of those activities and feeling sorry in their absence.</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457200"/>
            <a:ext cx="8001000" cy="6400800"/>
          </a:xfrm>
        </p:spPr>
        <p:txBody>
          <a:bodyPr>
            <a:noAutofit/>
          </a:bodyPr>
          <a:lstStyle/>
          <a:p>
            <a:r>
              <a:rPr lang="en-US" b="1" i="1" dirty="0" smtClean="0">
                <a:solidFill>
                  <a:srgbClr val="0070C0"/>
                </a:solidFill>
                <a:latin typeface="Balaram"/>
              </a:rPr>
              <a:t>The activities of the Lord include liberation, but they are more relish able than the pleasure derived from nirvana, or liberation.</a:t>
            </a:r>
          </a:p>
          <a:p>
            <a:r>
              <a:rPr lang="en-US" b="1" i="1" dirty="0" err="1" smtClean="0">
                <a:solidFill>
                  <a:srgbClr val="C00000"/>
                </a:solidFill>
                <a:latin typeface="Balaram"/>
              </a:rPr>
              <a:t>Srila</a:t>
            </a:r>
            <a:r>
              <a:rPr lang="en-US" b="1" i="1" dirty="0" smtClean="0">
                <a:solidFill>
                  <a:srgbClr val="C00000"/>
                </a:solidFill>
                <a:latin typeface="Balaram"/>
              </a:rPr>
              <a:t> </a:t>
            </a:r>
            <a:r>
              <a:rPr lang="en-US" b="1" i="1" dirty="0" err="1" smtClean="0">
                <a:solidFill>
                  <a:srgbClr val="C00000"/>
                </a:solidFill>
                <a:latin typeface="Balaram"/>
              </a:rPr>
              <a:t>Jiva</a:t>
            </a:r>
            <a:r>
              <a:rPr lang="en-US" b="1" i="1" dirty="0" smtClean="0">
                <a:solidFill>
                  <a:srgbClr val="C00000"/>
                </a:solidFill>
                <a:latin typeface="Balaram"/>
              </a:rPr>
              <a:t> </a:t>
            </a:r>
            <a:r>
              <a:rPr lang="en-US" b="1" i="1" dirty="0" err="1" smtClean="0">
                <a:solidFill>
                  <a:srgbClr val="C00000"/>
                </a:solidFill>
                <a:latin typeface="Balaram"/>
              </a:rPr>
              <a:t>Gosvami</a:t>
            </a:r>
            <a:r>
              <a:rPr lang="en-US" b="1" i="1" dirty="0" smtClean="0">
                <a:solidFill>
                  <a:srgbClr val="C00000"/>
                </a:solidFill>
                <a:latin typeface="Balaram"/>
              </a:rPr>
              <a:t> and </a:t>
            </a:r>
            <a:r>
              <a:rPr lang="en-US" b="1" i="1" dirty="0" err="1" smtClean="0">
                <a:solidFill>
                  <a:srgbClr val="C00000"/>
                </a:solidFill>
                <a:latin typeface="Balaram"/>
              </a:rPr>
              <a:t>Visvanatha</a:t>
            </a:r>
            <a:r>
              <a:rPr lang="en-US" b="1" i="1" dirty="0" smtClean="0">
                <a:solidFill>
                  <a:srgbClr val="C00000"/>
                </a:solidFill>
                <a:latin typeface="Balaram"/>
              </a:rPr>
              <a:t> </a:t>
            </a:r>
            <a:r>
              <a:rPr lang="en-US" b="1" i="1" dirty="0" err="1" smtClean="0">
                <a:solidFill>
                  <a:srgbClr val="C00000"/>
                </a:solidFill>
                <a:latin typeface="Balaram"/>
              </a:rPr>
              <a:t>Cakravarti</a:t>
            </a:r>
            <a:r>
              <a:rPr lang="en-US" b="1" i="1" dirty="0" smtClean="0">
                <a:solidFill>
                  <a:srgbClr val="C00000"/>
                </a:solidFill>
                <a:latin typeface="Balaram"/>
              </a:rPr>
              <a:t> </a:t>
            </a:r>
            <a:r>
              <a:rPr lang="en-US" b="1" i="1" dirty="0" err="1" smtClean="0">
                <a:solidFill>
                  <a:srgbClr val="C00000"/>
                </a:solidFill>
                <a:latin typeface="Balaram"/>
              </a:rPr>
              <a:t>Thakura</a:t>
            </a:r>
            <a:r>
              <a:rPr lang="en-US" b="1" i="1" dirty="0" smtClean="0">
                <a:solidFill>
                  <a:srgbClr val="C00000"/>
                </a:solidFill>
                <a:latin typeface="Balaram"/>
              </a:rPr>
              <a:t>, the word used here is nirvana-</a:t>
            </a:r>
            <a:r>
              <a:rPr lang="en-US" b="1" i="1" dirty="0" err="1" smtClean="0">
                <a:solidFill>
                  <a:srgbClr val="C00000"/>
                </a:solidFill>
                <a:latin typeface="Balaram"/>
              </a:rPr>
              <a:t>vilambitani</a:t>
            </a:r>
            <a:r>
              <a:rPr lang="en-US" b="1" i="1" dirty="0" smtClean="0">
                <a:solidFill>
                  <a:srgbClr val="C00000"/>
                </a:solidFill>
                <a:latin typeface="Balaram"/>
              </a:rPr>
              <a:t>, that which minimizes the value of liberation. </a:t>
            </a:r>
          </a:p>
          <a:p>
            <a:r>
              <a:rPr lang="en-US" b="1" i="1" dirty="0" smtClean="0">
                <a:solidFill>
                  <a:srgbClr val="0070C0"/>
                </a:solidFill>
                <a:latin typeface="Balaram"/>
              </a:rPr>
              <a:t>To attain nirvana, liberation, one has to undergo a severe type of </a:t>
            </a:r>
            <a:r>
              <a:rPr lang="en-US" b="1" i="1" dirty="0" err="1" smtClean="0">
                <a:solidFill>
                  <a:srgbClr val="0070C0"/>
                </a:solidFill>
                <a:latin typeface="Balaram"/>
              </a:rPr>
              <a:t>tapasya</a:t>
            </a:r>
            <a:r>
              <a:rPr lang="en-US" b="1" i="1" dirty="0" smtClean="0">
                <a:solidFill>
                  <a:srgbClr val="0070C0"/>
                </a:solidFill>
                <a:latin typeface="Balaram"/>
              </a:rPr>
              <a:t>, austerity, but the Lord is so merciful that He incarnates to diminish the burden of the earth. </a:t>
            </a:r>
          </a:p>
          <a:p>
            <a:r>
              <a:rPr lang="en-US" b="1" i="1" dirty="0" smtClean="0">
                <a:solidFill>
                  <a:srgbClr val="C00000"/>
                </a:solidFill>
                <a:latin typeface="Balaram"/>
              </a:rPr>
              <a:t>Simply by remembering such activities, one can defy the pleasure derived from nirvana and reach the transcendental abode of the Lord to associate with Him, eternally engaged in His blissful loving service.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3657600"/>
          </a:xfrm>
        </p:spPr>
        <p:txBody>
          <a:bodyPr>
            <a:noAutofit/>
          </a:bodyPr>
          <a:lstStyle/>
          <a:p>
            <a:pPr algn="ctr"/>
            <a:r>
              <a:rPr lang="en-US" sz="4000" b="1" i="1" dirty="0" smtClean="0">
                <a:solidFill>
                  <a:srgbClr val="00B050"/>
                </a:solidFill>
                <a:effectLst>
                  <a:outerShdw blurRad="38100" dist="38100" dir="2700000" algn="tl">
                    <a:srgbClr val="000000">
                      <a:alpha val="43137"/>
                    </a:srgbClr>
                  </a:outerShdw>
                </a:effectLst>
                <a:latin typeface="Balaram"/>
              </a:rPr>
              <a:t>[SB 1.16.24]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latin typeface="Balaram"/>
              </a:rPr>
              <a:t>idam</a:t>
            </a:r>
            <a:r>
              <a:rPr lang="en-US" sz="4000" b="1" i="1" dirty="0" smtClean="0">
                <a:solidFill>
                  <a:srgbClr val="00B050"/>
                </a:solidFill>
                <a:latin typeface="Balaram"/>
              </a:rPr>
              <a:t> </a:t>
            </a:r>
            <a:r>
              <a:rPr lang="en-US" sz="4000" b="1" i="1" dirty="0" err="1" smtClean="0">
                <a:solidFill>
                  <a:srgbClr val="00B050"/>
                </a:solidFill>
                <a:latin typeface="Balaram"/>
              </a:rPr>
              <a:t>mamacaksva</a:t>
            </a:r>
            <a:r>
              <a:rPr lang="en-US" sz="4000" b="1" i="1" dirty="0" smtClean="0">
                <a:solidFill>
                  <a:srgbClr val="00B050"/>
                </a:solidFill>
                <a:latin typeface="Balaram"/>
              </a:rPr>
              <a:t> </a:t>
            </a:r>
            <a:r>
              <a:rPr lang="en-US" sz="4000" b="1" i="1" dirty="0" err="1" smtClean="0">
                <a:solidFill>
                  <a:srgbClr val="00B050"/>
                </a:solidFill>
                <a:latin typeface="Balaram"/>
              </a:rPr>
              <a:t>tavadhi-mulam</a:t>
            </a:r>
            <a:r>
              <a:rPr lang="en-US" sz="4000" b="1" i="1" dirty="0" smtClean="0">
                <a:solidFill>
                  <a:srgbClr val="00B050"/>
                </a:solidFill>
                <a:latin typeface="Balaram"/>
              </a:rPr>
              <a:t/>
            </a:r>
            <a:br>
              <a:rPr lang="en-US" sz="4000" b="1" i="1" dirty="0" smtClean="0">
                <a:solidFill>
                  <a:srgbClr val="00B050"/>
                </a:solidFill>
                <a:latin typeface="Balaram"/>
              </a:rPr>
            </a:br>
            <a:r>
              <a:rPr lang="en-US" sz="4000" b="1" i="1" dirty="0" err="1" smtClean="0">
                <a:solidFill>
                  <a:srgbClr val="00B050"/>
                </a:solidFill>
                <a:latin typeface="Balaram"/>
              </a:rPr>
              <a:t>vasundhare</a:t>
            </a:r>
            <a:r>
              <a:rPr lang="en-US" sz="4000" b="1" i="1" dirty="0" smtClean="0">
                <a:solidFill>
                  <a:srgbClr val="00B050"/>
                </a:solidFill>
                <a:latin typeface="Balaram"/>
              </a:rPr>
              <a:t> </a:t>
            </a:r>
            <a:r>
              <a:rPr lang="en-US" sz="4000" b="1" i="1" dirty="0" err="1" smtClean="0">
                <a:solidFill>
                  <a:srgbClr val="00B050"/>
                </a:solidFill>
                <a:latin typeface="Balaram"/>
              </a:rPr>
              <a:t>yena</a:t>
            </a:r>
            <a:r>
              <a:rPr lang="en-US" sz="4000" b="1" i="1" dirty="0" smtClean="0">
                <a:solidFill>
                  <a:srgbClr val="00B050"/>
                </a:solidFill>
                <a:latin typeface="Balaram"/>
              </a:rPr>
              <a:t> </a:t>
            </a:r>
            <a:r>
              <a:rPr lang="en-US" sz="4000" b="1" i="1" dirty="0" err="1" smtClean="0">
                <a:solidFill>
                  <a:srgbClr val="00B050"/>
                </a:solidFill>
                <a:latin typeface="Balaram"/>
              </a:rPr>
              <a:t>vikarsitasi</a:t>
            </a:r>
            <a:r>
              <a:rPr lang="en-US" sz="4000" b="1" i="1" dirty="0" smtClean="0">
                <a:solidFill>
                  <a:srgbClr val="00B050"/>
                </a:solidFill>
                <a:latin typeface="Balaram"/>
              </a:rPr>
              <a:t/>
            </a:r>
            <a:br>
              <a:rPr lang="en-US" sz="4000" b="1" i="1" dirty="0" smtClean="0">
                <a:solidFill>
                  <a:srgbClr val="00B050"/>
                </a:solidFill>
                <a:latin typeface="Balaram"/>
              </a:rPr>
            </a:br>
            <a:r>
              <a:rPr lang="es-ES" sz="4000" b="1" i="1" dirty="0" err="1" smtClean="0">
                <a:solidFill>
                  <a:srgbClr val="00B050"/>
                </a:solidFill>
                <a:latin typeface="Balaram"/>
              </a:rPr>
              <a:t>kalena</a:t>
            </a:r>
            <a:r>
              <a:rPr lang="es-ES" sz="4000" b="1" i="1" dirty="0" smtClean="0">
                <a:solidFill>
                  <a:srgbClr val="00B050"/>
                </a:solidFill>
                <a:latin typeface="Balaram"/>
              </a:rPr>
              <a:t> va te </a:t>
            </a:r>
            <a:r>
              <a:rPr lang="es-ES" sz="4000" b="1" i="1" dirty="0" err="1" smtClean="0">
                <a:solidFill>
                  <a:srgbClr val="00B050"/>
                </a:solidFill>
                <a:latin typeface="Balaram"/>
              </a:rPr>
              <a:t>balinam</a:t>
            </a:r>
            <a:r>
              <a:rPr lang="es-ES" sz="4000" b="1" i="1" dirty="0" smtClean="0">
                <a:solidFill>
                  <a:srgbClr val="00B050"/>
                </a:solidFill>
                <a:latin typeface="Balaram"/>
              </a:rPr>
              <a:t> </a:t>
            </a:r>
            <a:r>
              <a:rPr lang="es-ES" sz="4000" b="1" i="1" dirty="0" err="1" smtClean="0">
                <a:solidFill>
                  <a:srgbClr val="00B050"/>
                </a:solidFill>
                <a:latin typeface="Balaram"/>
              </a:rPr>
              <a:t>baliyasa</a:t>
            </a:r>
            <a:r>
              <a:rPr lang="es-ES" sz="4000" b="1" i="1" dirty="0" smtClean="0">
                <a:solidFill>
                  <a:srgbClr val="00B050"/>
                </a:solidFill>
                <a:latin typeface="Balaram"/>
              </a:rPr>
              <a:t/>
            </a:r>
            <a:br>
              <a:rPr lang="es-ES" sz="4000" b="1" i="1" dirty="0" smtClean="0">
                <a:solidFill>
                  <a:srgbClr val="00B050"/>
                </a:solidFill>
                <a:latin typeface="Balaram"/>
              </a:rPr>
            </a:br>
            <a:r>
              <a:rPr lang="pt-BR" sz="4000" b="1" i="1" dirty="0" smtClean="0">
                <a:solidFill>
                  <a:srgbClr val="00B050"/>
                </a:solidFill>
                <a:latin typeface="Balaram"/>
              </a:rPr>
              <a:t>surarcitam kim hrtam amba saubhagam</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066800" y="3581400"/>
            <a:ext cx="8077200" cy="3048000"/>
          </a:xfrm>
        </p:spPr>
        <p:txBody>
          <a:bodyPr>
            <a:noAutofit/>
          </a:bodyPr>
          <a:lstStyle/>
          <a:p>
            <a:pPr>
              <a:buNone/>
            </a:pPr>
            <a:r>
              <a:rPr lang="en-US" sz="3600" b="1" i="1" dirty="0" smtClean="0">
                <a:solidFill>
                  <a:srgbClr val="0070C0"/>
                </a:solidFill>
                <a:latin typeface="Balaram"/>
              </a:rPr>
              <a:t>Mother, you are the reservoir of all riches. Please inform me of the root cause of your tribulations by which you have been reduced to such a weak state. I think that the powerful influence of time, which conquers the most powerful, might have forcibly taken away all your fortune, which was adored even by the demigods.</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457200"/>
            <a:ext cx="8001000" cy="6400800"/>
          </a:xfrm>
        </p:spPr>
        <p:txBody>
          <a:bodyPr>
            <a:noAutofit/>
          </a:bodyPr>
          <a:lstStyle/>
          <a:p>
            <a:r>
              <a:rPr lang="en-US" b="1" i="1" dirty="0" smtClean="0">
                <a:solidFill>
                  <a:srgbClr val="0070C0"/>
                </a:solidFill>
                <a:latin typeface="Balaram"/>
              </a:rPr>
              <a:t>By the grace of the Lord, each and every planet is created fully equipped. So not only is this earth fully equipped with all the riches for the maintenance of its inhabitants, but also when the Lord descends on the earth the whole earth becomes so enriched with all kinds of </a:t>
            </a:r>
            <a:r>
              <a:rPr lang="en-US" b="1" i="1" dirty="0" err="1" smtClean="0">
                <a:solidFill>
                  <a:srgbClr val="0070C0"/>
                </a:solidFill>
                <a:latin typeface="Balaram"/>
              </a:rPr>
              <a:t>opulences</a:t>
            </a:r>
            <a:r>
              <a:rPr lang="en-US" b="1" i="1" dirty="0" smtClean="0">
                <a:solidFill>
                  <a:srgbClr val="0070C0"/>
                </a:solidFill>
                <a:latin typeface="Balaram"/>
              </a:rPr>
              <a:t> that even the denizens of heaven worship it with all affection.</a:t>
            </a:r>
          </a:p>
          <a:p>
            <a:r>
              <a:rPr lang="en-US" b="1" i="1" dirty="0" smtClean="0">
                <a:solidFill>
                  <a:srgbClr val="C00000"/>
                </a:solidFill>
                <a:latin typeface="Balaram"/>
              </a:rPr>
              <a:t>He can do and undo a thing by His sweet will. Therefore no one should consider himself to be self-sufficient or independent of the Lord.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487362"/>
          </a:xfrm>
        </p:spPr>
        <p:txBody>
          <a:bodyPr>
            <a:noAutofit/>
          </a:bodyPr>
          <a:lstStyle/>
          <a:p>
            <a:pPr algn="ctr"/>
            <a:r>
              <a:rPr lang="en-US" sz="3600" dirty="0" smtClean="0">
                <a:solidFill>
                  <a:srgbClr val="00B050"/>
                </a:solidFill>
                <a:latin typeface="Balaram" pitchFamily="2" charset="0"/>
              </a:rPr>
              <a:t>Session Summary</a:t>
            </a:r>
            <a:endParaRPr lang="en-US" sz="3600" dirty="0">
              <a:solidFill>
                <a:srgbClr val="00B050"/>
              </a:solidFill>
              <a:latin typeface="Balaram" pitchFamily="2" charset="0"/>
            </a:endParaRPr>
          </a:p>
        </p:txBody>
      </p:sp>
      <p:sp>
        <p:nvSpPr>
          <p:cNvPr id="3" name="Content Placeholder 2"/>
          <p:cNvSpPr>
            <a:spLocks noGrp="1"/>
          </p:cNvSpPr>
          <p:nvPr>
            <p:ph idx="1"/>
          </p:nvPr>
        </p:nvSpPr>
        <p:spPr>
          <a:xfrm>
            <a:off x="1447800" y="457200"/>
            <a:ext cx="7498080" cy="6172200"/>
          </a:xfrm>
        </p:spPr>
        <p:txBody>
          <a:bodyPr>
            <a:normAutofit/>
          </a:bodyPr>
          <a:lstStyle/>
          <a:p>
            <a:r>
              <a:rPr lang="en-US" sz="2400" i="1" dirty="0" err="1" smtClean="0">
                <a:solidFill>
                  <a:srgbClr val="0070C0"/>
                </a:solidFill>
              </a:rPr>
              <a:t>Praksit</a:t>
            </a:r>
            <a:r>
              <a:rPr lang="en-US" sz="2400" i="1" dirty="0" smtClean="0">
                <a:solidFill>
                  <a:srgbClr val="0070C0"/>
                </a:solidFill>
              </a:rPr>
              <a:t> </a:t>
            </a:r>
            <a:r>
              <a:rPr lang="en-US" sz="2400" i="1" dirty="0" err="1" smtClean="0">
                <a:solidFill>
                  <a:srgbClr val="0070C0"/>
                </a:solidFill>
              </a:rPr>
              <a:t>Maharaj</a:t>
            </a:r>
            <a:r>
              <a:rPr lang="en-US" sz="2400" i="1" dirty="0" smtClean="0">
                <a:solidFill>
                  <a:srgbClr val="0070C0"/>
                </a:solidFill>
              </a:rPr>
              <a:t> was situated on the platform of his forefathers.</a:t>
            </a:r>
          </a:p>
          <a:p>
            <a:r>
              <a:rPr lang="en-US" sz="2400" i="1" dirty="0" smtClean="0">
                <a:solidFill>
                  <a:srgbClr val="C00000"/>
                </a:solidFill>
              </a:rPr>
              <a:t>Only a saintly person can become representative of god.</a:t>
            </a:r>
          </a:p>
          <a:p>
            <a:r>
              <a:rPr lang="en-US" sz="2400" i="1" dirty="0" smtClean="0">
                <a:solidFill>
                  <a:srgbClr val="0070C0"/>
                </a:solidFill>
              </a:rPr>
              <a:t>Bulls is the emblem of moral principle and cow is the representative of earth. But in this age they are both tortured and so there is no joyful mood.</a:t>
            </a:r>
          </a:p>
          <a:p>
            <a:r>
              <a:rPr lang="en-US" sz="2400" i="1" dirty="0" smtClean="0">
                <a:solidFill>
                  <a:srgbClr val="C00000"/>
                </a:solidFill>
              </a:rPr>
              <a:t>Age of Kali has on advantage is that is we can achieve liberation thru chanting of the holy names. It is that easy.</a:t>
            </a:r>
          </a:p>
          <a:p>
            <a:r>
              <a:rPr lang="en-US" sz="2400" i="1" dirty="0" smtClean="0">
                <a:solidFill>
                  <a:srgbClr val="0070C0"/>
                </a:solidFill>
              </a:rPr>
              <a:t>With progress of Kali, life expectancy, mercy, memory and moral/religious principles will diminish  </a:t>
            </a:r>
          </a:p>
          <a:p>
            <a:r>
              <a:rPr lang="en-US" sz="2400" i="1" dirty="0" smtClean="0">
                <a:solidFill>
                  <a:srgbClr val="C00000"/>
                </a:solidFill>
              </a:rPr>
              <a:t>People will also not offer sacrifices which have to performed by people seeking </a:t>
            </a:r>
            <a:r>
              <a:rPr lang="en-US" sz="2400" i="1" dirty="0" err="1" smtClean="0">
                <a:solidFill>
                  <a:srgbClr val="C00000"/>
                </a:solidFill>
              </a:rPr>
              <a:t>fruitive</a:t>
            </a:r>
            <a:r>
              <a:rPr lang="en-US" sz="2400" i="1" dirty="0" smtClean="0">
                <a:solidFill>
                  <a:srgbClr val="C00000"/>
                </a:solidFill>
              </a:rPr>
              <a:t> activities to please the demigods.</a:t>
            </a:r>
          </a:p>
          <a:p>
            <a:r>
              <a:rPr lang="en-US" sz="2400" i="1" dirty="0" smtClean="0">
                <a:solidFill>
                  <a:srgbClr val="0070C0"/>
                </a:solidFill>
              </a:rPr>
              <a:t>In the age of Kali, women, children, cows and </a:t>
            </a:r>
            <a:r>
              <a:rPr lang="en-US" sz="2400" i="1" dirty="0" err="1" smtClean="0">
                <a:solidFill>
                  <a:srgbClr val="0070C0"/>
                </a:solidFill>
              </a:rPr>
              <a:t>brahamans</a:t>
            </a:r>
            <a:r>
              <a:rPr lang="en-US" sz="2400" i="1" dirty="0" smtClean="0">
                <a:solidFill>
                  <a:srgbClr val="0070C0"/>
                </a:solidFill>
              </a:rPr>
              <a:t> will be neglected and left unprotected.</a:t>
            </a:r>
          </a:p>
          <a:p>
            <a:endParaRPr lang="en-US" sz="2400" i="1" dirty="0" smtClean="0">
              <a:solidFill>
                <a:srgbClr val="0070C0"/>
              </a:solidFill>
            </a:endParaRPr>
          </a:p>
          <a:p>
            <a:endParaRPr lang="en-US" sz="2400" i="1" dirty="0" smtClean="0">
              <a:solidFill>
                <a:srgbClr val="0070C0"/>
              </a:solidFill>
            </a:endParaRPr>
          </a:p>
          <a:p>
            <a:endParaRPr lang="en-US" sz="2400" i="1" dirty="0" smtClean="0">
              <a:solidFill>
                <a:srgbClr val="0070C0"/>
              </a:solidFill>
            </a:endParaRPr>
          </a:p>
          <a:p>
            <a:endParaRPr lang="en-US" sz="2400" i="1" dirty="0">
              <a:solidFill>
                <a:srgbClr val="0070C0"/>
              </a:solidFill>
            </a:endParaRPr>
          </a:p>
        </p:txBody>
      </p:sp>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487362"/>
          </a:xfrm>
        </p:spPr>
        <p:txBody>
          <a:bodyPr>
            <a:noAutofit/>
          </a:bodyPr>
          <a:lstStyle/>
          <a:p>
            <a:pPr algn="ctr"/>
            <a:r>
              <a:rPr lang="en-US" sz="3600" dirty="0" smtClean="0">
                <a:solidFill>
                  <a:srgbClr val="00B050"/>
                </a:solidFill>
                <a:latin typeface="Balaram" pitchFamily="2" charset="0"/>
              </a:rPr>
              <a:t>Session Summary</a:t>
            </a:r>
            <a:endParaRPr lang="en-US" sz="3600" dirty="0">
              <a:solidFill>
                <a:srgbClr val="00B050"/>
              </a:solidFill>
              <a:latin typeface="Balaram" pitchFamily="2" charset="0"/>
            </a:endParaRPr>
          </a:p>
        </p:txBody>
      </p:sp>
      <p:sp>
        <p:nvSpPr>
          <p:cNvPr id="3" name="Content Placeholder 2"/>
          <p:cNvSpPr>
            <a:spLocks noGrp="1"/>
          </p:cNvSpPr>
          <p:nvPr>
            <p:ph idx="1"/>
          </p:nvPr>
        </p:nvSpPr>
        <p:spPr>
          <a:xfrm>
            <a:off x="1447800" y="457200"/>
            <a:ext cx="7498080" cy="6172200"/>
          </a:xfrm>
        </p:spPr>
        <p:txBody>
          <a:bodyPr>
            <a:normAutofit/>
          </a:bodyPr>
          <a:lstStyle/>
          <a:p>
            <a:r>
              <a:rPr lang="en-US" sz="2400" i="1" dirty="0" smtClean="0">
                <a:solidFill>
                  <a:srgbClr val="0070C0"/>
                </a:solidFill>
              </a:rPr>
              <a:t>Eating, sleeping, mating, defending will be enjoyed by humans without any regulations just like animals.</a:t>
            </a:r>
          </a:p>
          <a:p>
            <a:r>
              <a:rPr lang="en-US" sz="2400" i="1" dirty="0" smtClean="0">
                <a:solidFill>
                  <a:srgbClr val="C00000"/>
                </a:solidFill>
              </a:rPr>
              <a:t>But activities of the Lord are more relish able than liberation</a:t>
            </a:r>
          </a:p>
          <a:p>
            <a:r>
              <a:rPr lang="en-US" sz="2400" i="1" dirty="0" smtClean="0">
                <a:solidFill>
                  <a:srgbClr val="0070C0"/>
                </a:solidFill>
              </a:rPr>
              <a:t>Simply by remembering him, one can defy liberation and join the Lord in his eternal abode without going thru austerities.</a:t>
            </a:r>
          </a:p>
          <a:p>
            <a:r>
              <a:rPr lang="en-US" sz="2400" i="1" dirty="0" smtClean="0">
                <a:solidFill>
                  <a:srgbClr val="C00000"/>
                </a:solidFill>
              </a:rPr>
              <a:t>Every planet is fully equipped by the Lord.</a:t>
            </a:r>
          </a:p>
          <a:p>
            <a:r>
              <a:rPr lang="en-US" sz="2400" i="1" dirty="0" smtClean="0">
                <a:solidFill>
                  <a:srgbClr val="0070C0"/>
                </a:solidFill>
              </a:rPr>
              <a:t>He can do and undo anything just by his sweet will. </a:t>
            </a:r>
          </a:p>
          <a:p>
            <a:endParaRPr lang="en-US" sz="2400" i="1" dirty="0" smtClean="0">
              <a:solidFill>
                <a:srgbClr val="C00000"/>
              </a:solidFill>
            </a:endParaRPr>
          </a:p>
          <a:p>
            <a:endParaRPr lang="en-US" sz="2400" i="1" dirty="0" smtClean="0">
              <a:solidFill>
                <a:srgbClr val="0070C0"/>
              </a:solidFill>
            </a:endParaRPr>
          </a:p>
          <a:p>
            <a:endParaRPr lang="en-US" sz="2400" i="1" dirty="0" smtClean="0">
              <a:solidFill>
                <a:srgbClr val="0070C0"/>
              </a:solidFill>
            </a:endParaRPr>
          </a:p>
          <a:p>
            <a:endParaRPr lang="en-US" sz="2400" i="1" dirty="0" smtClean="0">
              <a:solidFill>
                <a:srgbClr val="0070C0"/>
              </a:solidFill>
            </a:endParaRPr>
          </a:p>
          <a:p>
            <a:endParaRPr lang="en-US" sz="2400" i="1" dirty="0">
              <a:solidFill>
                <a:srgbClr val="0070C0"/>
              </a:solidFill>
            </a:endParaRPr>
          </a:p>
        </p:txBody>
      </p:sp>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2895600" cy="1143000"/>
          </a:xfrm>
          <a:solidFill>
            <a:srgbClr val="00B050"/>
          </a:solidFill>
          <a:effectLst>
            <a:outerShdw blurRad="63500" dist="25400" dir="5400000" rotWithShape="0">
              <a:srgbClr val="000000">
                <a:alpha val="43137"/>
              </a:srgbClr>
            </a:outerShdw>
            <a:softEdge rad="317500"/>
          </a:effectLst>
          <a:scene3d>
            <a:camera prst="orthographicFront">
              <a:rot lat="0" lon="600000" rev="0"/>
            </a:camera>
            <a:lightRig rig="threePt" dir="t"/>
          </a:scene3d>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dirty="0" smtClean="0">
                <a:solidFill>
                  <a:schemeClr val="accent2">
                    <a:lumMod val="75000"/>
                  </a:schemeClr>
                </a:solidFill>
                <a:latin typeface="Balaram" pitchFamily="2" charset="0"/>
              </a:rPr>
              <a:t>Punch line</a:t>
            </a:r>
            <a:endParaRPr lang="en-US" sz="4000" dirty="0">
              <a:solidFill>
                <a:schemeClr val="accent2">
                  <a:lumMod val="75000"/>
                </a:schemeClr>
              </a:solidFill>
              <a:latin typeface="Balaram" pitchFamily="2" charset="0"/>
            </a:endParaRPr>
          </a:p>
        </p:txBody>
      </p:sp>
      <p:graphicFrame>
        <p:nvGraphicFramePr>
          <p:cNvPr id="4" name="Content Placeholder 3"/>
          <p:cNvGraphicFramePr>
            <a:graphicFrameLocks noGrp="1"/>
          </p:cNvGraphicFramePr>
          <p:nvPr>
            <p:ph idx="1"/>
          </p:nvPr>
        </p:nvGraphicFramePr>
        <p:xfrm>
          <a:off x="1435608" y="990600"/>
          <a:ext cx="749808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1143000" y="609600"/>
            <a:ext cx="8001000" cy="6096000"/>
          </a:xfrm>
        </p:spPr>
        <p:txBody>
          <a:bodyPr>
            <a:noAutofit/>
          </a:bodyPr>
          <a:lstStyle/>
          <a:p>
            <a:r>
              <a:rPr lang="en-US" sz="2800" dirty="0" smtClean="0">
                <a:latin typeface="Balaram"/>
              </a:rPr>
              <a:t>Dharma means not a religious sentiment. Dharma means occupational duty. </a:t>
            </a:r>
          </a:p>
          <a:p>
            <a:r>
              <a:rPr lang="en-US" sz="2800" dirty="0" smtClean="0">
                <a:solidFill>
                  <a:srgbClr val="C00000"/>
                </a:solidFill>
                <a:latin typeface="Balaram"/>
              </a:rPr>
              <a:t>So you can liquidate the debts simply... It is practically impossible. Therefore, if you take shelter of </a:t>
            </a:r>
            <a:r>
              <a:rPr lang="en-US" sz="2800" dirty="0" err="1" smtClean="0">
                <a:solidFill>
                  <a:srgbClr val="C00000"/>
                </a:solidFill>
                <a:latin typeface="Balaram"/>
              </a:rPr>
              <a:t>Mukunda</a:t>
            </a:r>
            <a:r>
              <a:rPr lang="en-US" sz="2800" dirty="0" smtClean="0">
                <a:solidFill>
                  <a:srgbClr val="C00000"/>
                </a:solidFill>
                <a:latin typeface="Balaram"/>
              </a:rPr>
              <a:t>, </a:t>
            </a:r>
            <a:r>
              <a:rPr lang="en-US" sz="2800" dirty="0" err="1" smtClean="0">
                <a:solidFill>
                  <a:srgbClr val="C00000"/>
                </a:solidFill>
                <a:latin typeface="Balaram"/>
              </a:rPr>
              <a:t>saranam</a:t>
            </a:r>
            <a:r>
              <a:rPr lang="en-US" sz="2800" dirty="0" smtClean="0">
                <a:solidFill>
                  <a:srgbClr val="C00000"/>
                </a:solidFill>
                <a:latin typeface="Balaram"/>
              </a:rPr>
              <a:t> </a:t>
            </a:r>
            <a:r>
              <a:rPr lang="en-US" sz="2800" dirty="0" err="1" smtClean="0">
                <a:solidFill>
                  <a:srgbClr val="C00000"/>
                </a:solidFill>
                <a:latin typeface="Balaram"/>
              </a:rPr>
              <a:t>saranyam</a:t>
            </a:r>
            <a:r>
              <a:rPr lang="en-US" sz="2800" dirty="0" smtClean="0">
                <a:solidFill>
                  <a:srgbClr val="C00000"/>
                </a:solidFill>
                <a:latin typeface="Balaram"/>
              </a:rPr>
              <a:t>, the worthy of taking shelter... If you take shelter of anyone else, he cannot give you protection. </a:t>
            </a:r>
            <a:r>
              <a:rPr lang="en-US" sz="2800" dirty="0" err="1" smtClean="0">
                <a:solidFill>
                  <a:srgbClr val="C00000"/>
                </a:solidFill>
                <a:latin typeface="Balaram"/>
              </a:rPr>
              <a:t>Krsna</a:t>
            </a:r>
            <a:r>
              <a:rPr lang="en-US" sz="2800" dirty="0" smtClean="0">
                <a:solidFill>
                  <a:srgbClr val="C00000"/>
                </a:solidFill>
                <a:latin typeface="Balaram"/>
              </a:rPr>
              <a:t> says, </a:t>
            </a:r>
            <a:r>
              <a:rPr lang="en-US" sz="2800" dirty="0" err="1" smtClean="0">
                <a:solidFill>
                  <a:srgbClr val="C00000"/>
                </a:solidFill>
                <a:latin typeface="Balaram"/>
              </a:rPr>
              <a:t>aham</a:t>
            </a:r>
            <a:r>
              <a:rPr lang="en-US" sz="2800" dirty="0" smtClean="0">
                <a:solidFill>
                  <a:srgbClr val="C00000"/>
                </a:solidFill>
                <a:latin typeface="Balaram"/>
              </a:rPr>
              <a:t> </a:t>
            </a:r>
            <a:r>
              <a:rPr lang="en-US" sz="2800" dirty="0" err="1" smtClean="0">
                <a:solidFill>
                  <a:srgbClr val="C00000"/>
                </a:solidFill>
                <a:latin typeface="Balaram"/>
              </a:rPr>
              <a:t>tvam</a:t>
            </a:r>
            <a:r>
              <a:rPr lang="en-US" sz="2800" dirty="0" smtClean="0">
                <a:solidFill>
                  <a:srgbClr val="C00000"/>
                </a:solidFill>
                <a:latin typeface="Balaram"/>
              </a:rPr>
              <a:t> </a:t>
            </a:r>
            <a:r>
              <a:rPr lang="en-US" sz="2800" dirty="0" err="1" smtClean="0">
                <a:solidFill>
                  <a:srgbClr val="C00000"/>
                </a:solidFill>
                <a:latin typeface="Balaram"/>
              </a:rPr>
              <a:t>sarva-papebhyo</a:t>
            </a:r>
            <a:r>
              <a:rPr lang="en-US" sz="2800" dirty="0" smtClean="0">
                <a:solidFill>
                  <a:srgbClr val="C00000"/>
                </a:solidFill>
                <a:latin typeface="Balaram"/>
              </a:rPr>
              <a:t> </a:t>
            </a:r>
            <a:r>
              <a:rPr lang="en-US" sz="2800" dirty="0" err="1" smtClean="0">
                <a:solidFill>
                  <a:srgbClr val="C00000"/>
                </a:solidFill>
                <a:latin typeface="Balaram"/>
              </a:rPr>
              <a:t>moksayisyami</a:t>
            </a:r>
            <a:r>
              <a:rPr lang="en-US" sz="2800" dirty="0" smtClean="0">
                <a:solidFill>
                  <a:srgbClr val="C00000"/>
                </a:solidFill>
                <a:latin typeface="Balaram"/>
              </a:rPr>
              <a:t>. If you cannot liquidate your debts, you become sinful. But if you surrender to </a:t>
            </a:r>
            <a:r>
              <a:rPr lang="en-US" sz="2800" dirty="0" err="1" smtClean="0">
                <a:solidFill>
                  <a:srgbClr val="C00000"/>
                </a:solidFill>
                <a:latin typeface="Balaram"/>
              </a:rPr>
              <a:t>Krsna</a:t>
            </a:r>
            <a:r>
              <a:rPr lang="en-US" sz="2800" dirty="0" smtClean="0">
                <a:solidFill>
                  <a:srgbClr val="C00000"/>
                </a:solidFill>
                <a:latin typeface="Balaram"/>
              </a:rPr>
              <a:t>, </a:t>
            </a:r>
            <a:r>
              <a:rPr lang="en-US" sz="2800" dirty="0" err="1" smtClean="0">
                <a:solidFill>
                  <a:srgbClr val="C00000"/>
                </a:solidFill>
                <a:latin typeface="Balaram"/>
              </a:rPr>
              <a:t>Krsna</a:t>
            </a:r>
            <a:r>
              <a:rPr lang="en-US" sz="2800" dirty="0" smtClean="0">
                <a:solidFill>
                  <a:srgbClr val="C00000"/>
                </a:solidFill>
                <a:latin typeface="Balaram"/>
              </a:rPr>
              <a:t> says,</a:t>
            </a:r>
            <a:br>
              <a:rPr lang="en-US" sz="2800" dirty="0" smtClean="0">
                <a:solidFill>
                  <a:srgbClr val="C00000"/>
                </a:solidFill>
                <a:latin typeface="Balaram"/>
              </a:rPr>
            </a:br>
            <a:r>
              <a:rPr lang="en-US" sz="2800" i="1" dirty="0" err="1" smtClean="0">
                <a:solidFill>
                  <a:srgbClr val="C00000"/>
                </a:solidFill>
                <a:latin typeface="Balaram"/>
              </a:rPr>
              <a:t>sarva-dharman</a:t>
            </a:r>
            <a:r>
              <a:rPr lang="en-US" sz="2800" i="1" dirty="0" smtClean="0">
                <a:solidFill>
                  <a:srgbClr val="C00000"/>
                </a:solidFill>
                <a:latin typeface="Balaram"/>
              </a:rPr>
              <a:t> </a:t>
            </a:r>
            <a:r>
              <a:rPr lang="en-US" sz="2800" i="1" dirty="0" err="1" smtClean="0">
                <a:solidFill>
                  <a:srgbClr val="C00000"/>
                </a:solidFill>
                <a:latin typeface="Balaram"/>
              </a:rPr>
              <a:t>parityajya</a:t>
            </a:r>
            <a:r>
              <a:rPr lang="en-US" sz="2800" i="1" dirty="0" smtClean="0">
                <a:solidFill>
                  <a:srgbClr val="C00000"/>
                </a:solidFill>
                <a:latin typeface="Balaram"/>
              </a:rPr>
              <a:t> </a:t>
            </a:r>
            <a:r>
              <a:rPr lang="en-US" sz="2800" i="1" dirty="0" err="1" smtClean="0">
                <a:solidFill>
                  <a:srgbClr val="C00000"/>
                </a:solidFill>
                <a:latin typeface="Balaram"/>
              </a:rPr>
              <a:t>mam</a:t>
            </a:r>
            <a:r>
              <a:rPr lang="en-US" sz="2800" i="1" dirty="0" smtClean="0">
                <a:solidFill>
                  <a:srgbClr val="C00000"/>
                </a:solidFill>
                <a:latin typeface="Balaram"/>
              </a:rPr>
              <a:t> </a:t>
            </a:r>
            <a:r>
              <a:rPr lang="en-US" sz="2800" i="1" dirty="0" err="1" smtClean="0">
                <a:solidFill>
                  <a:srgbClr val="C00000"/>
                </a:solidFill>
                <a:latin typeface="Balaram"/>
              </a:rPr>
              <a:t>ekam</a:t>
            </a:r>
            <a:r>
              <a:rPr lang="en-US" sz="2800" i="1" dirty="0" smtClean="0">
                <a:solidFill>
                  <a:srgbClr val="C00000"/>
                </a:solidFill>
                <a:latin typeface="Balaram"/>
              </a:rPr>
              <a:t> </a:t>
            </a:r>
            <a:r>
              <a:rPr lang="en-US" sz="2800" i="1" dirty="0" err="1" smtClean="0">
                <a:solidFill>
                  <a:srgbClr val="C00000"/>
                </a:solidFill>
                <a:latin typeface="Balaram"/>
              </a:rPr>
              <a:t>saranam</a:t>
            </a:r>
            <a:r>
              <a:rPr lang="en-US" sz="2800" i="1" dirty="0" smtClean="0">
                <a:solidFill>
                  <a:srgbClr val="C00000"/>
                </a:solidFill>
                <a:latin typeface="Balaram"/>
              </a:rPr>
              <a:t> </a:t>
            </a:r>
            <a:r>
              <a:rPr lang="en-US" sz="2800" i="1" dirty="0" err="1" smtClean="0">
                <a:solidFill>
                  <a:srgbClr val="C00000"/>
                </a:solidFill>
                <a:latin typeface="Balaram"/>
              </a:rPr>
              <a:t>vraja</a:t>
            </a:r>
            <a:r>
              <a:rPr lang="en-US" sz="2800" i="1" dirty="0" smtClean="0">
                <a:solidFill>
                  <a:srgbClr val="C00000"/>
                </a:solidFill>
                <a:latin typeface="Balaram"/>
              </a:rPr>
              <a:t/>
            </a:r>
            <a:br>
              <a:rPr lang="en-US" sz="2800" i="1" dirty="0" smtClean="0">
                <a:solidFill>
                  <a:srgbClr val="C00000"/>
                </a:solidFill>
                <a:latin typeface="Balaram"/>
              </a:rPr>
            </a:br>
            <a:r>
              <a:rPr lang="en-US" sz="2800" i="1" dirty="0" err="1" smtClean="0">
                <a:solidFill>
                  <a:srgbClr val="C00000"/>
                </a:solidFill>
                <a:latin typeface="Balaram"/>
              </a:rPr>
              <a:t>aham</a:t>
            </a:r>
            <a:r>
              <a:rPr lang="en-US" sz="2800" i="1" dirty="0" smtClean="0">
                <a:solidFill>
                  <a:srgbClr val="C00000"/>
                </a:solidFill>
                <a:latin typeface="Balaram"/>
              </a:rPr>
              <a:t> </a:t>
            </a:r>
            <a:r>
              <a:rPr lang="en-US" sz="2800" i="1" dirty="0" err="1" smtClean="0">
                <a:solidFill>
                  <a:srgbClr val="C00000"/>
                </a:solidFill>
                <a:latin typeface="Balaram"/>
              </a:rPr>
              <a:t>tvam</a:t>
            </a:r>
            <a:r>
              <a:rPr lang="en-US" sz="2800" i="1" dirty="0" smtClean="0">
                <a:solidFill>
                  <a:srgbClr val="C00000"/>
                </a:solidFill>
                <a:latin typeface="Balaram"/>
              </a:rPr>
              <a:t> </a:t>
            </a:r>
            <a:r>
              <a:rPr lang="en-US" sz="2800" i="1" dirty="0" err="1" smtClean="0">
                <a:solidFill>
                  <a:srgbClr val="C00000"/>
                </a:solidFill>
                <a:latin typeface="Balaram"/>
              </a:rPr>
              <a:t>sarva-papebhyo</a:t>
            </a:r>
            <a:r>
              <a:rPr lang="en-US" sz="2800" i="1" dirty="0" smtClean="0">
                <a:solidFill>
                  <a:srgbClr val="C00000"/>
                </a:solidFill>
                <a:latin typeface="Balaram"/>
              </a:rPr>
              <a:t> </a:t>
            </a:r>
            <a:r>
              <a:rPr lang="en-US" sz="2800" i="1" dirty="0" err="1" smtClean="0">
                <a:solidFill>
                  <a:srgbClr val="C00000"/>
                </a:solidFill>
                <a:latin typeface="Balaram"/>
              </a:rPr>
              <a:t>moksayisyami</a:t>
            </a:r>
            <a:r>
              <a:rPr lang="en-US" sz="2800" i="1" dirty="0" smtClean="0">
                <a:solidFill>
                  <a:srgbClr val="C00000"/>
                </a:solidFill>
                <a:latin typeface="Balaram"/>
              </a:rPr>
              <a:t> ma </a:t>
            </a:r>
            <a:r>
              <a:rPr lang="en-US" sz="2800" i="1" dirty="0" err="1" smtClean="0">
                <a:solidFill>
                  <a:srgbClr val="C00000"/>
                </a:solidFill>
                <a:latin typeface="Balaram"/>
              </a:rPr>
              <a:t>sucah</a:t>
            </a:r>
            <a:r>
              <a:rPr lang="en-US" sz="2800" i="1" dirty="0" smtClean="0">
                <a:solidFill>
                  <a:srgbClr val="C00000"/>
                </a:solidFill>
                <a:latin typeface="Balaram"/>
              </a:rPr>
              <a:t> [Bg. 18.66]</a:t>
            </a:r>
          </a:p>
          <a:p>
            <a:endParaRPr lang="en-US" sz="2800" dirty="0">
              <a:latin typeface="Balaram"/>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1143000" y="609600"/>
            <a:ext cx="8001000" cy="6096000"/>
          </a:xfrm>
        </p:spPr>
        <p:txBody>
          <a:bodyPr>
            <a:noAutofit/>
          </a:bodyPr>
          <a:lstStyle/>
          <a:p>
            <a:r>
              <a:rPr lang="en-US" sz="2800" dirty="0" smtClean="0">
                <a:latin typeface="Balaram"/>
              </a:rPr>
              <a:t>So be careful that this material world is itself dangerous. Especially in this age of Kali, it is dangerous. It is stated in the </a:t>
            </a:r>
            <a:r>
              <a:rPr lang="en-US" sz="2800" dirty="0" err="1" smtClean="0">
                <a:latin typeface="Balaram"/>
              </a:rPr>
              <a:t>sastra</a:t>
            </a:r>
            <a:r>
              <a:rPr lang="en-US" sz="2800" dirty="0" smtClean="0">
                <a:latin typeface="Balaram"/>
              </a:rPr>
              <a:t>, </a:t>
            </a:r>
            <a:r>
              <a:rPr lang="en-US" sz="2800" dirty="0" err="1" smtClean="0">
                <a:latin typeface="Balaram"/>
              </a:rPr>
              <a:t>padam</a:t>
            </a:r>
            <a:r>
              <a:rPr lang="en-US" sz="2800" dirty="0" smtClean="0">
                <a:latin typeface="Balaram"/>
              </a:rPr>
              <a:t> </a:t>
            </a:r>
            <a:r>
              <a:rPr lang="en-US" sz="2800" dirty="0" err="1" smtClean="0">
                <a:latin typeface="Balaram"/>
              </a:rPr>
              <a:t>padam</a:t>
            </a:r>
            <a:r>
              <a:rPr lang="en-US" sz="2800" dirty="0" smtClean="0">
                <a:latin typeface="Balaram"/>
              </a:rPr>
              <a:t> </a:t>
            </a:r>
            <a:r>
              <a:rPr lang="en-US" sz="2800" dirty="0" err="1" smtClean="0">
                <a:latin typeface="Balaram"/>
              </a:rPr>
              <a:t>yad</a:t>
            </a:r>
            <a:r>
              <a:rPr lang="en-US" sz="2800" dirty="0" smtClean="0">
                <a:latin typeface="Balaram"/>
              </a:rPr>
              <a:t> </a:t>
            </a:r>
            <a:r>
              <a:rPr lang="en-US" sz="2800" dirty="0" err="1" smtClean="0">
                <a:latin typeface="Balaram"/>
              </a:rPr>
              <a:t>vipadam</a:t>
            </a:r>
            <a:r>
              <a:rPr lang="en-US" sz="2800" dirty="0" smtClean="0">
                <a:latin typeface="Balaram"/>
              </a:rPr>
              <a:t>, every step there is danger. This is the position. Maya is so strong that you should always expect simply danger. But if you become </a:t>
            </a:r>
            <a:r>
              <a:rPr lang="en-US" sz="2800" dirty="0" err="1" smtClean="0">
                <a:latin typeface="Balaram"/>
              </a:rPr>
              <a:t>Krsna</a:t>
            </a:r>
            <a:r>
              <a:rPr lang="en-US" sz="2800" dirty="0" smtClean="0">
                <a:latin typeface="Balaram"/>
              </a:rPr>
              <a:t> conscious, you can overcome these dangers... </a:t>
            </a:r>
            <a:r>
              <a:rPr lang="en-US" sz="2800" dirty="0" err="1" smtClean="0">
                <a:latin typeface="Balaram"/>
              </a:rPr>
              <a:t>Padam</a:t>
            </a:r>
            <a:r>
              <a:rPr lang="en-US" sz="2800" dirty="0" smtClean="0">
                <a:latin typeface="Balaram"/>
              </a:rPr>
              <a:t> </a:t>
            </a:r>
            <a:r>
              <a:rPr lang="en-US" sz="2800" dirty="0" err="1" smtClean="0">
                <a:latin typeface="Balaram"/>
              </a:rPr>
              <a:t>padam</a:t>
            </a:r>
            <a:r>
              <a:rPr lang="en-US" sz="2800" dirty="0" smtClean="0">
                <a:latin typeface="Balaram"/>
              </a:rPr>
              <a:t> </a:t>
            </a:r>
            <a:r>
              <a:rPr lang="en-US" sz="2800" dirty="0" err="1" smtClean="0">
                <a:latin typeface="Balaram"/>
              </a:rPr>
              <a:t>yad</a:t>
            </a:r>
            <a:r>
              <a:rPr lang="en-US" sz="2800" dirty="0" smtClean="0">
                <a:latin typeface="Balaram"/>
              </a:rPr>
              <a:t> </a:t>
            </a:r>
            <a:r>
              <a:rPr lang="en-US" sz="2800" dirty="0" err="1" smtClean="0">
                <a:latin typeface="Balaram"/>
              </a:rPr>
              <a:t>vipadam</a:t>
            </a:r>
            <a:r>
              <a:rPr lang="en-US" sz="2800" dirty="0" smtClean="0">
                <a:latin typeface="Balaram"/>
              </a:rPr>
              <a:t> </a:t>
            </a:r>
            <a:r>
              <a:rPr lang="en-US" sz="2800" dirty="0" err="1" smtClean="0">
                <a:latin typeface="Balaram"/>
              </a:rPr>
              <a:t>na</a:t>
            </a:r>
            <a:r>
              <a:rPr lang="en-US" sz="2800" dirty="0" smtClean="0">
                <a:latin typeface="Balaram"/>
              </a:rPr>
              <a:t> </a:t>
            </a:r>
            <a:r>
              <a:rPr lang="en-US" sz="2800" dirty="0" err="1" smtClean="0">
                <a:latin typeface="Balaram"/>
              </a:rPr>
              <a:t>tesam</a:t>
            </a:r>
            <a:r>
              <a:rPr lang="en-US" sz="2800" dirty="0" smtClean="0">
                <a:latin typeface="Balaram"/>
              </a:rPr>
              <a:t>. It is not... This dangerous position is not for them. Who? </a:t>
            </a:r>
            <a:r>
              <a:rPr lang="en-US" sz="2800" dirty="0" err="1" smtClean="0">
                <a:latin typeface="Balaram"/>
              </a:rPr>
              <a:t>Samasrita</a:t>
            </a:r>
            <a:r>
              <a:rPr lang="en-US" sz="2800" dirty="0" smtClean="0">
                <a:latin typeface="Balaram"/>
              </a:rPr>
              <a:t> ye </a:t>
            </a:r>
            <a:r>
              <a:rPr lang="en-US" sz="2800" dirty="0" err="1" smtClean="0">
                <a:latin typeface="Balaram"/>
              </a:rPr>
              <a:t>pada-pallava-plavam</a:t>
            </a:r>
            <a:r>
              <a:rPr lang="en-US" sz="2800" dirty="0" smtClean="0">
                <a:latin typeface="Balaram"/>
              </a:rPr>
              <a:t>, one who has taken shelter of the lotus feet. It is a great ocean, just like the Pacific Ocean. It is just like a great ocean, big ocean of ignorance. As in the ocean, if you go, even on a boat, it is always dangerous, similarly, we are in the ocean of material civilization. There is always danger. But if you take shelter of the lotus feet of </a:t>
            </a:r>
            <a:r>
              <a:rPr lang="en-US" sz="2800" dirty="0" err="1" smtClean="0">
                <a:latin typeface="Balaram"/>
              </a:rPr>
              <a:t>Krsna</a:t>
            </a:r>
            <a:r>
              <a:rPr lang="en-US" sz="2800" dirty="0" smtClean="0">
                <a:latin typeface="Balaram"/>
              </a:rPr>
              <a:t>, </a:t>
            </a:r>
            <a:r>
              <a:rPr lang="en-US" sz="2800" dirty="0" err="1" smtClean="0">
                <a:latin typeface="Balaram"/>
              </a:rPr>
              <a:t>param</a:t>
            </a:r>
            <a:r>
              <a:rPr lang="en-US" sz="2800" dirty="0" smtClean="0">
                <a:latin typeface="Balaram"/>
              </a:rPr>
              <a:t> </a:t>
            </a:r>
            <a:r>
              <a:rPr lang="en-US" sz="2800" dirty="0" err="1" smtClean="0">
                <a:latin typeface="Balaram"/>
              </a:rPr>
              <a:t>padam</a:t>
            </a:r>
            <a:r>
              <a:rPr lang="en-US" sz="2800" dirty="0" smtClean="0">
                <a:latin typeface="Balaram"/>
              </a:rPr>
              <a:t>, then you overcome the danger and you go back to home, back to Godhead.</a:t>
            </a:r>
            <a:endParaRPr lang="en-US" sz="3000" dirty="0" smtClean="0">
              <a:solidFill>
                <a:srgbClr val="C00000"/>
              </a:solidFill>
              <a:latin typeface="Balaram"/>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609600"/>
          </a:xfrm>
        </p:spPr>
        <p:txBody>
          <a:bodyPr>
            <a:normAutofit fontScale="90000"/>
          </a:bodyPr>
          <a:lstStyle/>
          <a:p>
            <a:pPr algn="ctr"/>
            <a:r>
              <a:rPr lang="en-US" sz="4000" dirty="0" smtClean="0">
                <a:solidFill>
                  <a:srgbClr val="00B050"/>
                </a:solidFill>
                <a:latin typeface="Balaram" pitchFamily="2" charset="0"/>
                <a:ea typeface="Times New Roman" pitchFamily="18" charset="0"/>
                <a:cs typeface="Tahoma" pitchFamily="34" charset="0"/>
              </a:rPr>
              <a:t>SB 1.2.18</a:t>
            </a:r>
            <a:endParaRPr lang="en-US" dirty="0">
              <a:solidFill>
                <a:srgbClr val="00B050"/>
              </a:solidFill>
            </a:endParaRPr>
          </a:p>
        </p:txBody>
      </p:sp>
      <p:sp>
        <p:nvSpPr>
          <p:cNvPr id="3" name="Content Placeholder 2"/>
          <p:cNvSpPr>
            <a:spLocks noGrp="1"/>
          </p:cNvSpPr>
          <p:nvPr>
            <p:ph idx="1"/>
          </p:nvPr>
        </p:nvSpPr>
        <p:spPr>
          <a:xfrm>
            <a:off x="1435608" y="838200"/>
            <a:ext cx="7498080" cy="5715000"/>
          </a:xfrm>
        </p:spPr>
        <p:txBody>
          <a:bodyPr>
            <a:noAutofit/>
          </a:bodyPr>
          <a:lstStyle/>
          <a:p>
            <a:pPr algn="ctr">
              <a:buNone/>
            </a:pP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abhadresu</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nityam</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bhagavata-sevaya</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bhagavaty</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uttama-sloke</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bhaktir</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bhavati</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naisthiki</a:t>
            </a:r>
            <a:endPar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endParaRPr>
          </a:p>
          <a:p>
            <a:pPr algn="ctr">
              <a:buNone/>
            </a:pPr>
            <a:r>
              <a:rPr lang="en-US" sz="3000" b="1" i="1" dirty="0" smtClean="0">
                <a:solidFill>
                  <a:srgbClr val="7030A0"/>
                </a:solidFill>
                <a:latin typeface="Balaram" pitchFamily="2" charset="0"/>
              </a:rPr>
              <a:t>By regular attendance in classes on the </a:t>
            </a:r>
            <a:r>
              <a:rPr lang="en-US" sz="3000" b="1" i="1" dirty="0" err="1" smtClean="0">
                <a:solidFill>
                  <a:srgbClr val="7030A0"/>
                </a:solidFill>
                <a:latin typeface="Balaram" pitchFamily="2" charset="0"/>
              </a:rPr>
              <a:t>Bhagavatam</a:t>
            </a:r>
            <a:r>
              <a:rPr lang="en-US" sz="3000" b="1" i="1" dirty="0" smtClean="0">
                <a:solidFill>
                  <a:srgbClr val="7030A0"/>
                </a:solidFill>
                <a:latin typeface="Balaram" pitchFamily="2" charset="0"/>
              </a:rPr>
              <a:t> and by rendering of service to the pure devotee, all that is troublesome to the heart is almost completely destroyed, and loving service unto the Personality of Godhead, who is praised with transcendental songs, is established as an irrevocable fact.</a:t>
            </a:r>
            <a:endParaRPr lang="en-US" sz="3000" dirty="0" smtClean="0">
              <a:solidFill>
                <a:srgbClr val="7030A0"/>
              </a:solidFill>
              <a:latin typeface="Balaram" pitchFamily="2" charset="0"/>
              <a:ea typeface="Times New Roman" pitchFamily="18" charset="0"/>
              <a:cs typeface="Tahoma" pitchFamily="34" charset="0"/>
            </a:endParaRPr>
          </a:p>
          <a:p>
            <a:pPr algn="ctr">
              <a:buNone/>
            </a:pPr>
            <a:r>
              <a:rPr lang="en-US" sz="3000" dirty="0" smtClean="0">
                <a:solidFill>
                  <a:schemeClr val="tx2">
                    <a:lumMod val="60000"/>
                    <a:lumOff val="40000"/>
                  </a:schemeClr>
                </a:solidFill>
                <a:latin typeface="Balaram" pitchFamily="2" charset="0"/>
                <a:ea typeface="Times New Roman" pitchFamily="18" charset="0"/>
                <a:cs typeface="Tahoma" pitchFamily="34" charset="0"/>
              </a:rPr>
              <a:t/>
            </a:r>
            <a:br>
              <a:rPr lang="en-US" sz="3000" dirty="0" smtClean="0">
                <a:solidFill>
                  <a:schemeClr val="tx2">
                    <a:lumMod val="60000"/>
                    <a:lumOff val="40000"/>
                  </a:schemeClr>
                </a:solidFill>
                <a:latin typeface="Balaram" pitchFamily="2" charset="0"/>
                <a:ea typeface="Times New Roman" pitchFamily="18" charset="0"/>
                <a:cs typeface="Tahoma" pitchFamily="34" charset="0"/>
              </a:rPr>
            </a:br>
            <a:endParaRPr lang="en-US" sz="3000" dirty="0">
              <a:solidFill>
                <a:schemeClr val="tx2">
                  <a:lumMod val="60000"/>
                  <a:lumOff val="40000"/>
                </a:schemeClr>
              </a:solidFill>
            </a:endParaRPr>
          </a:p>
        </p:txBody>
      </p:sp>
      <p:pic>
        <p:nvPicPr>
          <p:cNvPr id="4098" name="Picture 2" descr="C:\Documents and Settings\bhatt\My Documents\My Pictures\Sri Ramanji.bmp"/>
          <p:cNvPicPr>
            <a:picLocks noChangeAspect="1" noChangeArrowheads="1"/>
          </p:cNvPicPr>
          <p:nvPr/>
        </p:nvPicPr>
        <p:blipFill>
          <a:blip r:embed="rId2" cstate="print"/>
          <a:srcRect/>
          <a:stretch>
            <a:fillRect/>
          </a:stretch>
        </p:blipFill>
        <p:spPr bwMode="auto">
          <a:xfrm>
            <a:off x="990600" y="0"/>
            <a:ext cx="2057400" cy="2500312"/>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498080" cy="3349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1143000" y="381000"/>
            <a:ext cx="8001000" cy="6324600"/>
          </a:xfrm>
        </p:spPr>
        <p:txBody>
          <a:bodyPr>
            <a:noAutofit/>
          </a:bodyPr>
          <a:lstStyle/>
          <a:p>
            <a:r>
              <a:rPr lang="en-US" sz="2400" dirty="0" smtClean="0">
                <a:latin typeface="Balaram"/>
              </a:rPr>
              <a:t>Any woman except his own wife is mother. Any woman. It doesn't matter whether she is elderly or young. No. That is the way. Still in India, any woman by unknown person, he can address any woman "Mother." The first relationship is mother. Now they have introduced "Sister," "</a:t>
            </a:r>
            <a:r>
              <a:rPr lang="en-US" sz="2400" dirty="0" err="1" smtClean="0">
                <a:latin typeface="Balaram"/>
              </a:rPr>
              <a:t>Bahinaji</a:t>
            </a:r>
            <a:r>
              <a:rPr lang="en-US" sz="2400" dirty="0" smtClean="0">
                <a:latin typeface="Balaram"/>
              </a:rPr>
              <a:t>." No, that is not Vedic etiquette. No </a:t>
            </a:r>
            <a:r>
              <a:rPr lang="en-US" sz="2400" dirty="0" err="1" smtClean="0">
                <a:latin typeface="Balaram"/>
              </a:rPr>
              <a:t>bahinaji</a:t>
            </a:r>
            <a:r>
              <a:rPr lang="en-US" sz="2400" dirty="0" smtClean="0">
                <a:latin typeface="Balaram"/>
              </a:rPr>
              <a:t>. </a:t>
            </a:r>
            <a:r>
              <a:rPr lang="en-US" sz="2400" dirty="0" err="1" smtClean="0">
                <a:latin typeface="Balaram"/>
              </a:rPr>
              <a:t>Bahinaji</a:t>
            </a:r>
            <a:r>
              <a:rPr lang="en-US" sz="2400" dirty="0" smtClean="0">
                <a:latin typeface="Balaram"/>
              </a:rPr>
              <a:t> means sister. Mother. Everyone should be addressed. We should learn this. Except one's one wife, all women should be addressed as "Mother." This is civilization. Then there will be no corrupt relation. If you, from the very beginning, you establish your relationship with other women as mother, then there is no question of other relationship.</a:t>
            </a:r>
          </a:p>
          <a:p>
            <a:r>
              <a:rPr lang="en-US" sz="2400" dirty="0" smtClean="0">
                <a:solidFill>
                  <a:srgbClr val="C00000"/>
                </a:solidFill>
                <a:latin typeface="Balaram"/>
              </a:rPr>
              <a:t>These children, they are dancing, they are offering </a:t>
            </a:r>
            <a:r>
              <a:rPr lang="en-US" sz="2400" dirty="0" err="1" smtClean="0">
                <a:solidFill>
                  <a:srgbClr val="C00000"/>
                </a:solidFill>
                <a:latin typeface="Balaram"/>
              </a:rPr>
              <a:t>obeisances</a:t>
            </a:r>
            <a:r>
              <a:rPr lang="en-US" sz="2400" dirty="0" smtClean="0">
                <a:solidFill>
                  <a:srgbClr val="C00000"/>
                </a:solidFill>
                <a:latin typeface="Balaram"/>
              </a:rPr>
              <a:t>, they are offering a flower. They do not know what they are doing, but it will not go in vain. This is </a:t>
            </a:r>
            <a:r>
              <a:rPr lang="en-US" sz="2400" dirty="0" err="1" smtClean="0">
                <a:solidFill>
                  <a:srgbClr val="C00000"/>
                </a:solidFill>
                <a:latin typeface="Balaram"/>
              </a:rPr>
              <a:t>Krsna</a:t>
            </a:r>
            <a:r>
              <a:rPr lang="en-US" sz="2400" dirty="0" smtClean="0">
                <a:solidFill>
                  <a:srgbClr val="C00000"/>
                </a:solidFill>
                <a:latin typeface="Balaram"/>
              </a:rPr>
              <a:t> consciousness. These things are becoming assets, one after another. Just like if you keep money in the bank, daily you save, it is increasing your bank balance, similarly, these children, although they do not know what is this class, what is </a:t>
            </a:r>
            <a:r>
              <a:rPr lang="en-US" sz="2400" dirty="0" err="1" smtClean="0">
                <a:solidFill>
                  <a:srgbClr val="C00000"/>
                </a:solidFill>
                <a:latin typeface="Balaram"/>
              </a:rPr>
              <a:t>Prabhupada</a:t>
            </a:r>
            <a:r>
              <a:rPr lang="en-US" sz="2400" dirty="0" smtClean="0">
                <a:solidFill>
                  <a:srgbClr val="C00000"/>
                </a:solidFill>
                <a:latin typeface="Balaram"/>
              </a:rPr>
              <a:t> speaking, why we are offering... They are imitating. They are imitating, offering </a:t>
            </a:r>
            <a:r>
              <a:rPr lang="en-US" sz="2400" dirty="0" err="1" smtClean="0">
                <a:solidFill>
                  <a:srgbClr val="C00000"/>
                </a:solidFill>
                <a:latin typeface="Balaram"/>
              </a:rPr>
              <a:t>obeisances</a:t>
            </a:r>
            <a:r>
              <a:rPr lang="en-US" sz="2400" dirty="0" smtClean="0">
                <a:solidFill>
                  <a:srgbClr val="C00000"/>
                </a:solidFill>
                <a:latin typeface="Balaram"/>
              </a:rPr>
              <a:t>. We used to do so. Every children, every child does so. So if the mother is a devotee, the child automatically becomes a devotee, without any effort.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00B050"/>
                </a:solidFill>
                <a:effectLst>
                  <a:outerShdw blurRad="38100" dist="38100" dir="2700000" algn="tl">
                    <a:srgbClr val="000000">
                      <a:alpha val="43137"/>
                    </a:srgbClr>
                  </a:outerShdw>
                </a:effectLst>
              </a:rPr>
              <a:t>Smile</a:t>
            </a:r>
            <a:endParaRPr lang="en-US" b="1" dirty="0">
              <a:solidFill>
                <a:srgbClr val="00B050"/>
              </a:solidFill>
              <a:effectLst>
                <a:outerShdw blurRad="38100" dist="38100" dir="2700000" algn="tl">
                  <a:srgbClr val="000000">
                    <a:alpha val="43137"/>
                  </a:srgbClr>
                </a:outerShdw>
              </a:effectLst>
            </a:endParaRPr>
          </a:p>
        </p:txBody>
      </p:sp>
      <p:pic>
        <p:nvPicPr>
          <p:cNvPr id="6146" name="Picture 2" descr="http://cartoons.iskcondesiretree.info/index_ning.php?cmd=image&amp;sfpg=TGlmZSBpbiBnZW5lcmFsLypMaWZlX2luX0dlbmVyYWxfMDAyLmpwZyo2N2QwYmFiMzEwZDkyNWVhYmQ1YTRmN2YxYjI4MTZhNg"/>
          <p:cNvPicPr>
            <a:picLocks noGrp="1" noChangeAspect="1" noChangeArrowheads="1"/>
          </p:cNvPicPr>
          <p:nvPr>
            <p:ph sz="half" idx="1"/>
          </p:nvPr>
        </p:nvPicPr>
        <p:blipFill>
          <a:blip r:embed="rId2" cstate="print"/>
          <a:srcRect/>
          <a:stretch>
            <a:fillRect/>
          </a:stretch>
        </p:blipFill>
        <p:spPr bwMode="auto">
          <a:xfrm>
            <a:off x="1219200" y="1371600"/>
            <a:ext cx="4267200" cy="4876800"/>
          </a:xfrm>
          <a:prstGeom prst="rect">
            <a:avLst/>
          </a:prstGeom>
          <a:noFill/>
        </p:spPr>
      </p:pic>
      <p:pic>
        <p:nvPicPr>
          <p:cNvPr id="6148" name="Picture 4" descr="http://cartoons.iskcondesiretree.info/index_ning.php?cmd=image&amp;sfpg=Q2hpbGRyZW4vKkNoaWxkcmVuXzAxLmpwZyoxMTFhMGEzYTBhNGIyOGViMjRhMWVjMzQ1YjAzZTQyYw"/>
          <p:cNvPicPr>
            <a:picLocks noGrp="1" noChangeAspect="1" noChangeArrowheads="1"/>
          </p:cNvPicPr>
          <p:nvPr>
            <p:ph sz="half" idx="2"/>
          </p:nvPr>
        </p:nvPicPr>
        <p:blipFill>
          <a:blip r:embed="rId3" cstate="print"/>
          <a:srcRect/>
          <a:stretch>
            <a:fillRect/>
          </a:stretch>
        </p:blipFill>
        <p:spPr bwMode="auto">
          <a:xfrm>
            <a:off x="5334000" y="1524000"/>
            <a:ext cx="3810000" cy="4572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525962"/>
          </a:xfrm>
        </p:spPr>
        <p:txBody>
          <a:bodyPr>
            <a:normAutofit/>
          </a:bodyPr>
          <a:lstStyle/>
          <a:p>
            <a:pPr algn="ctr"/>
            <a:r>
              <a:rPr lang="en-US" sz="8000" b="1" dirty="0" err="1" smtClean="0">
                <a:solidFill>
                  <a:srgbClr val="00B050"/>
                </a:solidFill>
                <a:effectLst>
                  <a:outerShdw blurRad="38100" dist="38100" dir="2700000" algn="tl">
                    <a:srgbClr val="000000">
                      <a:alpha val="43137"/>
                    </a:srgbClr>
                  </a:outerShdw>
                </a:effectLst>
                <a:latin typeface="Balaram" pitchFamily="2" charset="0"/>
              </a:rPr>
              <a:t>Srimad</a:t>
            </a:r>
            <a:r>
              <a:rPr lang="en-US" sz="8000" b="1" dirty="0" smtClean="0">
                <a:solidFill>
                  <a:srgbClr val="00B050"/>
                </a:solidFill>
                <a:effectLst>
                  <a:outerShdw blurRad="38100" dist="38100" dir="2700000" algn="tl">
                    <a:srgbClr val="000000">
                      <a:alpha val="43137"/>
                    </a:srgbClr>
                  </a:outerShdw>
                </a:effectLst>
                <a:latin typeface="Balaram" pitchFamily="2" charset="0"/>
              </a:rPr>
              <a:t> </a:t>
            </a:r>
            <a:r>
              <a:rPr lang="en-US" sz="8000" b="1" dirty="0" err="1" smtClean="0">
                <a:solidFill>
                  <a:srgbClr val="00B050"/>
                </a:solidFill>
                <a:effectLst>
                  <a:outerShdw blurRad="38100" dist="38100" dir="2700000" algn="tl">
                    <a:srgbClr val="000000">
                      <a:alpha val="43137"/>
                    </a:srgbClr>
                  </a:outerShdw>
                </a:effectLst>
                <a:latin typeface="Balaram" pitchFamily="2" charset="0"/>
              </a:rPr>
              <a:t>Bhagavtam</a:t>
            </a:r>
            <a:r>
              <a:rPr lang="en-US" sz="8000" b="1" dirty="0" smtClean="0">
                <a:solidFill>
                  <a:srgbClr val="00B050"/>
                </a:solidFill>
                <a:effectLst>
                  <a:outerShdw blurRad="38100" dist="38100" dir="2700000" algn="tl">
                    <a:srgbClr val="000000">
                      <a:alpha val="43137"/>
                    </a:srgbClr>
                  </a:outerShdw>
                </a:effectLst>
                <a:latin typeface="Balaram" pitchFamily="2" charset="0"/>
              </a:rPr>
              <a:t/>
            </a:r>
            <a:br>
              <a:rPr lang="en-US" sz="8000" b="1" dirty="0" smtClean="0">
                <a:solidFill>
                  <a:srgbClr val="00B050"/>
                </a:solidFill>
                <a:effectLst>
                  <a:outerShdw blurRad="38100" dist="38100" dir="2700000" algn="tl">
                    <a:srgbClr val="000000">
                      <a:alpha val="43137"/>
                    </a:srgbClr>
                  </a:outerShdw>
                </a:effectLst>
                <a:latin typeface="Balaram" pitchFamily="2" charset="0"/>
              </a:rPr>
            </a:br>
            <a:r>
              <a:rPr lang="en-US" sz="8000" b="1" dirty="0" err="1" smtClean="0">
                <a:solidFill>
                  <a:srgbClr val="00B050"/>
                </a:solidFill>
                <a:effectLst>
                  <a:outerShdw blurRad="38100" dist="38100" dir="2700000" algn="tl">
                    <a:srgbClr val="000000">
                      <a:alpha val="43137"/>
                    </a:srgbClr>
                  </a:outerShdw>
                </a:effectLst>
                <a:latin typeface="Balaram" pitchFamily="2" charset="0"/>
              </a:rPr>
              <a:t>Ki</a:t>
            </a:r>
            <a:r>
              <a:rPr lang="en-US" sz="8000" b="1" dirty="0" smtClean="0">
                <a:solidFill>
                  <a:srgbClr val="00B050"/>
                </a:solidFill>
                <a:effectLst>
                  <a:outerShdw blurRad="38100" dist="38100" dir="2700000" algn="tl">
                    <a:srgbClr val="000000">
                      <a:alpha val="43137"/>
                    </a:srgbClr>
                  </a:outerShdw>
                </a:effectLst>
                <a:latin typeface="Balaram" pitchFamily="2" charset="0"/>
              </a:rPr>
              <a:t> Jai</a:t>
            </a:r>
            <a:br>
              <a:rPr lang="en-US" sz="8000" b="1" dirty="0" smtClean="0">
                <a:solidFill>
                  <a:srgbClr val="00B050"/>
                </a:solidFill>
                <a:effectLst>
                  <a:outerShdw blurRad="38100" dist="38100" dir="2700000" algn="tl">
                    <a:srgbClr val="000000">
                      <a:alpha val="43137"/>
                    </a:srgbClr>
                  </a:outerShdw>
                </a:effectLst>
                <a:latin typeface="Balaram" pitchFamily="2" charset="0"/>
              </a:rPr>
            </a:br>
            <a:r>
              <a:rPr lang="en-US" sz="8000" b="1" dirty="0" smtClean="0">
                <a:solidFill>
                  <a:srgbClr val="00B050"/>
                </a:solidFill>
                <a:effectLst>
                  <a:outerShdw blurRad="38100" dist="38100" dir="2700000" algn="tl">
                    <a:srgbClr val="000000">
                      <a:alpha val="43137"/>
                    </a:srgbClr>
                  </a:outerShdw>
                </a:effectLst>
                <a:latin typeface="Balaram" pitchFamily="2" charset="0"/>
              </a:rPr>
              <a:t>Srila Prabhupada </a:t>
            </a:r>
            <a:r>
              <a:rPr lang="en-US" sz="8000" b="1" dirty="0" err="1" smtClean="0">
                <a:solidFill>
                  <a:srgbClr val="00B050"/>
                </a:solidFill>
                <a:effectLst>
                  <a:outerShdw blurRad="38100" dist="38100" dir="2700000" algn="tl">
                    <a:srgbClr val="000000">
                      <a:alpha val="43137"/>
                    </a:srgbClr>
                  </a:outerShdw>
                </a:effectLst>
                <a:latin typeface="Balaram" pitchFamily="2" charset="0"/>
              </a:rPr>
              <a:t>ki</a:t>
            </a:r>
            <a:r>
              <a:rPr lang="en-US" sz="8000" b="1" dirty="0" smtClean="0">
                <a:solidFill>
                  <a:srgbClr val="00B050"/>
                </a:solidFill>
                <a:effectLst>
                  <a:outerShdw blurRad="38100" dist="38100" dir="2700000" algn="tl">
                    <a:srgbClr val="000000">
                      <a:alpha val="43137"/>
                    </a:srgbClr>
                  </a:outerShdw>
                </a:effectLst>
                <a:latin typeface="Balaram" pitchFamily="2" charset="0"/>
              </a:rPr>
              <a:t> Jai</a:t>
            </a:r>
            <a:endParaRPr lang="en-US" sz="8000" dirty="0">
              <a:solidFill>
                <a:srgbClr val="00B050"/>
              </a:solidFill>
              <a:latin typeface="Balaram" pitchFamily="2" charset="0"/>
            </a:endParaRPr>
          </a:p>
        </p:txBody>
      </p:sp>
      <p:sp>
        <p:nvSpPr>
          <p:cNvPr id="4" name="Content Placeholder 2"/>
          <p:cNvSpPr txBox="1">
            <a:spLocks/>
          </p:cNvSpPr>
          <p:nvPr/>
        </p:nvSpPr>
        <p:spPr>
          <a:xfrm>
            <a:off x="1447800" y="5867400"/>
            <a:ext cx="7498080" cy="7620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1800" b="0" i="0" u="none" strike="noStrike" kern="1200" cap="none" spc="0" normalizeH="0" baseline="0" noProof="0" dirty="0" err="1" smtClean="0">
                <a:ln>
                  <a:noFill/>
                </a:ln>
                <a:solidFill>
                  <a:srgbClr val="0070C0"/>
                </a:solidFill>
                <a:effectLst/>
                <a:uLnTx/>
                <a:uFillTx/>
                <a:latin typeface="Balaram" pitchFamily="2" charset="0"/>
                <a:ea typeface="+mn-ea"/>
                <a:cs typeface="+mn-cs"/>
              </a:rPr>
              <a:t>Srimad</a:t>
            </a:r>
            <a:r>
              <a:rPr kumimoji="0" lang="en-US" sz="1800" b="0" i="0" u="none" strike="noStrike" kern="1200" cap="none" spc="0" normalizeH="0" baseline="0" noProof="0" dirty="0" smtClean="0">
                <a:ln>
                  <a:noFill/>
                </a:ln>
                <a:solidFill>
                  <a:srgbClr val="0070C0"/>
                </a:solidFill>
                <a:effectLst/>
                <a:uLnTx/>
                <a:uFillTx/>
                <a:latin typeface="Balaram" pitchFamily="2" charset="0"/>
                <a:ea typeface="+mn-ea"/>
                <a:cs typeface="+mn-cs"/>
              </a:rPr>
              <a:t> </a:t>
            </a:r>
            <a:r>
              <a:rPr kumimoji="0" lang="en-US" sz="1800" b="0" i="0" u="none" strike="noStrike" kern="1200" cap="none" spc="0" normalizeH="0" baseline="0" noProof="0" dirty="0" err="1" smtClean="0">
                <a:ln>
                  <a:noFill/>
                </a:ln>
                <a:solidFill>
                  <a:srgbClr val="0070C0"/>
                </a:solidFill>
                <a:effectLst/>
                <a:uLnTx/>
                <a:uFillTx/>
                <a:latin typeface="Balaram" pitchFamily="2" charset="0"/>
                <a:ea typeface="+mn-ea"/>
                <a:cs typeface="+mn-cs"/>
              </a:rPr>
              <a:t>Bhagavatam</a:t>
            </a:r>
            <a:r>
              <a:rPr kumimoji="0" lang="en-US" sz="1800" b="0" i="0" u="none" strike="noStrike" kern="1200" cap="none" spc="0" normalizeH="0" baseline="0" noProof="0" dirty="0" smtClean="0">
                <a:ln>
                  <a:noFill/>
                </a:ln>
                <a:solidFill>
                  <a:srgbClr val="0070C0"/>
                </a:solidFill>
                <a:effectLst/>
                <a:uLnTx/>
                <a:uFillTx/>
                <a:latin typeface="Balaram" pitchFamily="2" charset="0"/>
                <a:ea typeface="+mn-ea"/>
                <a:cs typeface="+mn-cs"/>
              </a:rPr>
              <a:t> </a:t>
            </a:r>
            <a:r>
              <a:rPr kumimoji="0" lang="en-US" sz="1800" b="0" i="0" u="none" strike="noStrike" kern="1200" cap="none" spc="0" normalizeH="0" baseline="0" noProof="0" dirty="0" smtClean="0">
                <a:ln>
                  <a:noFill/>
                </a:ln>
                <a:solidFill>
                  <a:schemeClr val="tx1"/>
                </a:solidFill>
                <a:effectLst/>
                <a:uLnTx/>
                <a:uFillTx/>
                <a:latin typeface="Balaram" pitchFamily="2" charset="0"/>
                <a:ea typeface="+mn-ea"/>
                <a:cs typeface="+mn-cs"/>
              </a:rPr>
              <a:t>– His divine grace </a:t>
            </a:r>
            <a:r>
              <a:rPr kumimoji="0" lang="en-US" sz="1800" b="0" i="0" u="none" strike="noStrike" kern="1200" cap="none" spc="0" normalizeH="0" baseline="0" noProof="0" dirty="0" err="1" smtClean="0">
                <a:ln>
                  <a:noFill/>
                </a:ln>
                <a:solidFill>
                  <a:schemeClr val="tx1"/>
                </a:solidFill>
                <a:effectLst/>
                <a:uLnTx/>
                <a:uFillTx/>
                <a:latin typeface="Balaram" pitchFamily="2" charset="0"/>
                <a:ea typeface="+mn-ea"/>
                <a:cs typeface="+mn-cs"/>
              </a:rPr>
              <a:t>A.C.Bhaktivedanta</a:t>
            </a:r>
            <a:r>
              <a:rPr kumimoji="0" lang="en-US" sz="1800" b="0" i="0" u="none" strike="noStrike" kern="1200" cap="none" spc="0" normalizeH="0" baseline="0" noProof="0" dirty="0" smtClean="0">
                <a:ln>
                  <a:noFill/>
                </a:ln>
                <a:solidFill>
                  <a:schemeClr val="tx1"/>
                </a:solidFill>
                <a:effectLst/>
                <a:uLnTx/>
                <a:uFillTx/>
                <a:latin typeface="Balaram" pitchFamily="2" charset="0"/>
                <a:ea typeface="+mn-ea"/>
                <a:cs typeface="+mn-cs"/>
              </a:rPr>
              <a:t> Swami</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1800" b="0" i="0" u="sng" strike="noStrike" kern="1200" cap="none" spc="0" normalizeH="0" baseline="0" noProof="0" dirty="0" smtClean="0">
                <a:ln>
                  <a:noFill/>
                </a:ln>
                <a:solidFill>
                  <a:srgbClr val="0070C0"/>
                </a:solidFill>
                <a:effectLst/>
                <a:uLnTx/>
                <a:uFillTx/>
                <a:latin typeface="Balaram" pitchFamily="2" charset="0"/>
                <a:ea typeface="+mn-ea"/>
                <a:cs typeface="+mn-cs"/>
              </a:rPr>
              <a:t>www.Prabhupadavani.org</a:t>
            </a:r>
            <a:r>
              <a:rPr kumimoji="0" lang="en-US" sz="1800" b="0" i="0" u="none" strike="noStrike" kern="1200" cap="none" spc="0" normalizeH="0" baseline="0" noProof="0" dirty="0" smtClean="0">
                <a:ln>
                  <a:noFill/>
                </a:ln>
                <a:solidFill>
                  <a:srgbClr val="0070C0"/>
                </a:solidFill>
                <a:effectLst/>
                <a:uLnTx/>
                <a:uFillTx/>
                <a:latin typeface="Balaram" pitchFamily="2" charset="0"/>
                <a:ea typeface="+mn-ea"/>
                <a:cs typeface="+mn-cs"/>
              </a:rPr>
              <a:t> </a:t>
            </a:r>
            <a:r>
              <a:rPr kumimoji="0" lang="en-US" sz="1800" b="0" i="0" u="none" strike="noStrike" kern="1200" cap="none" spc="0" normalizeH="0" baseline="0" noProof="0" dirty="0" smtClean="0">
                <a:ln>
                  <a:noFill/>
                </a:ln>
                <a:solidFill>
                  <a:schemeClr val="tx1"/>
                </a:solidFill>
                <a:effectLst/>
                <a:uLnTx/>
                <a:uFillTx/>
                <a:latin typeface="Balaram" pitchFamily="2" charset="0"/>
                <a:ea typeface="+mn-ea"/>
                <a:cs typeface="+mn-cs"/>
              </a:rPr>
              <a:t>(all lecture dates recorded in the quotes)</a:t>
            </a:r>
            <a:endParaRPr kumimoji="0" lang="en-US" sz="1800" b="0" i="0" u="none" strike="noStrike" kern="1200" cap="none" spc="0" normalizeH="0" baseline="0" noProof="0" dirty="0">
              <a:ln>
                <a:noFill/>
              </a:ln>
              <a:solidFill>
                <a:schemeClr val="tx1"/>
              </a:solidFill>
              <a:effectLst/>
              <a:uLnTx/>
              <a:uFillTx/>
              <a:latin typeface="Balaram" pitchFamily="2" charset="0"/>
              <a:ea typeface="+mn-ea"/>
              <a:cs typeface="+mn-cs"/>
            </a:endParaRPr>
          </a:p>
        </p:txBody>
      </p:sp>
      <p:sp>
        <p:nvSpPr>
          <p:cNvPr id="6" name="Title 1"/>
          <p:cNvSpPr txBox="1">
            <a:spLocks/>
          </p:cNvSpPr>
          <p:nvPr/>
        </p:nvSpPr>
        <p:spPr>
          <a:xfrm>
            <a:off x="1447800" y="5410200"/>
            <a:ext cx="7498080" cy="487362"/>
          </a:xfrm>
          <a:prstGeom prst="rect">
            <a:avLst/>
          </a:prstGeom>
        </p:spPr>
        <p:txBody>
          <a:bodyPr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mj-cs"/>
              </a:rPr>
              <a:t>References</a:t>
            </a:r>
            <a:endParaRPr kumimoji="0" lang="en-US" sz="2800" b="0" i="0" u="none" strike="noStrike" kern="1200" cap="none" spc="0" normalizeH="0" baseline="0" noProof="0" dirty="0">
              <a:ln>
                <a:noFill/>
              </a:ln>
              <a:solidFill>
                <a:srgbClr val="C00000"/>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split/>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563562"/>
          </a:xfrm>
          <a:effectLst>
            <a:outerShdw blurRad="50800" dist="38100" dir="2700000" algn="tl" rotWithShape="0">
              <a:prstClr val="black">
                <a:alpha val="40000"/>
              </a:prstClr>
            </a:outerShdw>
          </a:effectLst>
          <a:scene3d>
            <a:camera prst="orthographicFront"/>
            <a:lightRig rig="threePt" dir="t"/>
          </a:scene3d>
          <a:sp3d>
            <a:bevelT prst="convex"/>
          </a:sp3d>
        </p:spPr>
        <p:txBody>
          <a:bodyPr>
            <a:normAutofit fontScale="90000"/>
          </a:bodyPr>
          <a:lstStyle/>
          <a:p>
            <a:pPr algn="ctr"/>
            <a:r>
              <a:rPr lang="en-US" dirty="0" smtClean="0">
                <a:solidFill>
                  <a:srgbClr val="00B050"/>
                </a:solidFill>
                <a:latin typeface="Balaram" pitchFamily="2" charset="0"/>
              </a:rPr>
              <a:t>Recap</a:t>
            </a:r>
            <a:r>
              <a:rPr lang="en-US" dirty="0" smtClean="0">
                <a:latin typeface="Balaram" pitchFamily="2" charset="0"/>
              </a:rPr>
              <a:t>	(1.16)</a:t>
            </a:r>
            <a:endParaRPr lang="en-US" dirty="0">
              <a:latin typeface="Balaram" pitchFamily="2" charset="0"/>
            </a:endParaRPr>
          </a:p>
        </p:txBody>
      </p:sp>
      <p:sp>
        <p:nvSpPr>
          <p:cNvPr id="3" name="Content Placeholder 2"/>
          <p:cNvSpPr>
            <a:spLocks noGrp="1"/>
          </p:cNvSpPr>
          <p:nvPr>
            <p:ph idx="1"/>
          </p:nvPr>
        </p:nvSpPr>
        <p:spPr>
          <a:xfrm>
            <a:off x="990600" y="381000"/>
            <a:ext cx="8153400" cy="6477000"/>
          </a:xfrm>
        </p:spPr>
        <p:txBody>
          <a:bodyPr>
            <a:noAutofit/>
          </a:bodyPr>
          <a:lstStyle/>
          <a:p>
            <a:r>
              <a:rPr lang="en-US" sz="2500" b="1" i="1" dirty="0" smtClean="0">
                <a:solidFill>
                  <a:srgbClr val="0070C0"/>
                </a:solidFill>
                <a:latin typeface="Balaram"/>
              </a:rPr>
              <a:t>Glories of </a:t>
            </a:r>
            <a:r>
              <a:rPr lang="en-US" sz="2500" b="1" i="1" dirty="0" err="1" smtClean="0">
                <a:solidFill>
                  <a:srgbClr val="0070C0"/>
                </a:solidFill>
                <a:latin typeface="Balaram"/>
              </a:rPr>
              <a:t>Maharaj</a:t>
            </a:r>
            <a:r>
              <a:rPr lang="en-US" sz="2500" b="1" i="1" dirty="0" smtClean="0">
                <a:solidFill>
                  <a:srgbClr val="0070C0"/>
                </a:solidFill>
                <a:latin typeface="Balaram"/>
              </a:rPr>
              <a:t> </a:t>
            </a:r>
            <a:r>
              <a:rPr lang="en-US" sz="2500" b="1" i="1" dirty="0" err="1" smtClean="0">
                <a:solidFill>
                  <a:srgbClr val="0070C0"/>
                </a:solidFill>
                <a:latin typeface="Balaram"/>
              </a:rPr>
              <a:t>Paraksit</a:t>
            </a:r>
            <a:r>
              <a:rPr lang="en-US" sz="2500" b="1" i="1" dirty="0" smtClean="0">
                <a:solidFill>
                  <a:srgbClr val="0070C0"/>
                </a:solidFill>
                <a:latin typeface="Balaram"/>
              </a:rPr>
              <a:t> is in the previous verses. The verses talk about how he was a great king, with great bearing, great linage, great nature , great surrendered soul and mainly a great devotee. His birth was glorious, his life was glorious, his activities were glorious and even his death was glorious.</a:t>
            </a:r>
          </a:p>
          <a:p>
            <a:r>
              <a:rPr lang="en-US" sz="2500" b="1" i="1" dirty="0" err="1" smtClean="0">
                <a:solidFill>
                  <a:srgbClr val="C00000"/>
                </a:solidFill>
                <a:latin typeface="Balaram"/>
              </a:rPr>
              <a:t>Krsna</a:t>
            </a:r>
            <a:r>
              <a:rPr lang="en-US" sz="2500" b="1" i="1" dirty="0" smtClean="0">
                <a:solidFill>
                  <a:srgbClr val="C00000"/>
                </a:solidFill>
                <a:latin typeface="Balaram"/>
              </a:rPr>
              <a:t> and His unalloyed devotees cannot be separated, and therefore glorifying the devotee means glorifying the Lord and vice versa.</a:t>
            </a:r>
          </a:p>
          <a:p>
            <a:r>
              <a:rPr lang="en-US" sz="2500" b="1" i="1" dirty="0" smtClean="0">
                <a:solidFill>
                  <a:srgbClr val="0070C0"/>
                </a:solidFill>
                <a:latin typeface="Balaram"/>
              </a:rPr>
              <a:t>Lord </a:t>
            </a:r>
            <a:r>
              <a:rPr lang="en-US" sz="2500" b="1" i="1" dirty="0" err="1" smtClean="0">
                <a:solidFill>
                  <a:srgbClr val="0070C0"/>
                </a:solidFill>
                <a:latin typeface="Balaram"/>
              </a:rPr>
              <a:t>Krsna</a:t>
            </a:r>
            <a:r>
              <a:rPr lang="en-US" sz="2500" b="1" i="1" dirty="0" smtClean="0">
                <a:solidFill>
                  <a:srgbClr val="0070C0"/>
                </a:solidFill>
                <a:latin typeface="Balaram"/>
              </a:rPr>
              <a:t> is everything to the unalloyed devotees</a:t>
            </a:r>
          </a:p>
          <a:p>
            <a:r>
              <a:rPr lang="en-US" sz="2500" b="1" i="1" dirty="0" smtClean="0">
                <a:solidFill>
                  <a:srgbClr val="C00000"/>
                </a:solidFill>
                <a:latin typeface="Balaram"/>
              </a:rPr>
              <a:t>The Lord was for the </a:t>
            </a:r>
            <a:r>
              <a:rPr lang="en-US" sz="2500" b="1" i="1" dirty="0" err="1" smtClean="0">
                <a:solidFill>
                  <a:srgbClr val="C00000"/>
                </a:solidFill>
                <a:latin typeface="Balaram"/>
              </a:rPr>
              <a:t>pandavas</a:t>
            </a:r>
            <a:r>
              <a:rPr lang="en-US" sz="2500" b="1" i="1" dirty="0" smtClean="0">
                <a:solidFill>
                  <a:srgbClr val="C00000"/>
                </a:solidFill>
                <a:latin typeface="Balaram"/>
              </a:rPr>
              <a:t> the Supreme Lord, the spiritual master, the </a:t>
            </a:r>
            <a:r>
              <a:rPr lang="en-US" sz="2500" b="1" i="1" dirty="0" err="1" smtClean="0">
                <a:solidFill>
                  <a:srgbClr val="C00000"/>
                </a:solidFill>
                <a:latin typeface="Balaram"/>
              </a:rPr>
              <a:t>worshipable</a:t>
            </a:r>
            <a:r>
              <a:rPr lang="en-US" sz="2500" b="1" i="1" dirty="0" smtClean="0">
                <a:solidFill>
                  <a:srgbClr val="C00000"/>
                </a:solidFill>
                <a:latin typeface="Balaram"/>
              </a:rPr>
              <a:t> Deity, the guide, the chariot driver, the friend, the servant, the messenger and everything they could conceive of. </a:t>
            </a:r>
          </a:p>
          <a:p>
            <a:r>
              <a:rPr lang="en-US" sz="2500" b="1" i="1" dirty="0" smtClean="0">
                <a:solidFill>
                  <a:srgbClr val="0070C0"/>
                </a:solidFill>
                <a:latin typeface="Balaram"/>
              </a:rPr>
              <a:t>And thus the Lord also reciprocated the feelings of the </a:t>
            </a:r>
            <a:r>
              <a:rPr lang="en-US" sz="2500" b="1" i="1" dirty="0" err="1" smtClean="0">
                <a:solidFill>
                  <a:srgbClr val="0070C0"/>
                </a:solidFill>
                <a:latin typeface="Balaram"/>
              </a:rPr>
              <a:t>Pandavas</a:t>
            </a:r>
            <a:r>
              <a:rPr lang="en-US" sz="2500" b="1" i="1" dirty="0" smtClean="0">
                <a:solidFill>
                  <a:srgbClr val="002060"/>
                </a:solidFill>
                <a:latin typeface="Balaram"/>
              </a:rPr>
              <a:t>.</a:t>
            </a:r>
          </a:p>
          <a:p>
            <a:r>
              <a:rPr lang="en-US" sz="2500" b="1" i="1" dirty="0" smtClean="0">
                <a:solidFill>
                  <a:srgbClr val="C00000"/>
                </a:solidFill>
                <a:latin typeface="Balaram"/>
              </a:rPr>
              <a:t>Simply by appreciating the dealings of the Lord with His pure devotees, one can attain salvation. </a:t>
            </a:r>
          </a:p>
          <a:p>
            <a:r>
              <a:rPr lang="en-US" sz="2500" b="1" i="1" dirty="0" smtClean="0">
                <a:solidFill>
                  <a:srgbClr val="0070C0"/>
                </a:solidFill>
                <a:latin typeface="Balaram"/>
              </a:rPr>
              <a:t>The Lord's dealings with His devotees appear to be ordinary human dealings, but one who knows them in truth becomes at once eligible to go back home, back to Godhead.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3048000"/>
          </a:xfrm>
        </p:spPr>
        <p:txBody>
          <a:bodyPr>
            <a:normAutofit fontScale="90000"/>
          </a:bodyPr>
          <a:lstStyle/>
          <a:p>
            <a:pPr algn="ctr"/>
            <a:r>
              <a:rPr lang="en-US" b="1" i="1" dirty="0" smtClean="0">
                <a:solidFill>
                  <a:srgbClr val="00B050"/>
                </a:solidFill>
                <a:effectLst>
                  <a:outerShdw blurRad="38100" dist="38100" dir="2700000" algn="tl">
                    <a:srgbClr val="000000">
                      <a:alpha val="43137"/>
                    </a:srgbClr>
                  </a:outerShdw>
                </a:effectLst>
                <a:latin typeface="Balaram" pitchFamily="2" charset="0"/>
              </a:rPr>
              <a:t>[SB 1.16.17] </a:t>
            </a:r>
            <a:br>
              <a:rPr lang="en-US" b="1" i="1" dirty="0" smtClean="0">
                <a:solidFill>
                  <a:srgbClr val="00B050"/>
                </a:solidFill>
                <a:effectLst>
                  <a:outerShdw blurRad="38100" dist="38100" dir="2700000" algn="tl">
                    <a:srgbClr val="000000">
                      <a:alpha val="43137"/>
                    </a:srgbClr>
                  </a:outerShdw>
                </a:effectLst>
                <a:latin typeface="Balaram" pitchFamily="2" charset="0"/>
              </a:rPr>
            </a:br>
            <a:r>
              <a:rPr lang="en-US" i="1" dirty="0" err="1" smtClean="0">
                <a:solidFill>
                  <a:srgbClr val="0070C0"/>
                </a:solidFill>
                <a:latin typeface="Balaram"/>
              </a:rPr>
              <a:t>tasyaivam</a:t>
            </a:r>
            <a:r>
              <a:rPr lang="en-US" i="1" dirty="0" smtClean="0">
                <a:solidFill>
                  <a:srgbClr val="0070C0"/>
                </a:solidFill>
                <a:latin typeface="Balaram"/>
              </a:rPr>
              <a:t> </a:t>
            </a:r>
            <a:r>
              <a:rPr lang="en-US" i="1" dirty="0" err="1" smtClean="0">
                <a:solidFill>
                  <a:srgbClr val="0070C0"/>
                </a:solidFill>
                <a:latin typeface="Balaram"/>
              </a:rPr>
              <a:t>vartamanasya</a:t>
            </a:r>
            <a:r>
              <a:rPr lang="en-US" i="1" dirty="0" smtClean="0">
                <a:solidFill>
                  <a:srgbClr val="0070C0"/>
                </a:solidFill>
                <a:latin typeface="Balaram"/>
              </a:rPr>
              <a:t/>
            </a:r>
            <a:br>
              <a:rPr lang="en-US" i="1" dirty="0" smtClean="0">
                <a:solidFill>
                  <a:srgbClr val="0070C0"/>
                </a:solidFill>
                <a:latin typeface="Balaram"/>
              </a:rPr>
            </a:br>
            <a:r>
              <a:rPr lang="en-US" i="1" dirty="0" err="1" smtClean="0">
                <a:solidFill>
                  <a:srgbClr val="0070C0"/>
                </a:solidFill>
                <a:latin typeface="Balaram"/>
              </a:rPr>
              <a:t>purvesam</a:t>
            </a:r>
            <a:r>
              <a:rPr lang="en-US" i="1" dirty="0" smtClean="0">
                <a:solidFill>
                  <a:srgbClr val="0070C0"/>
                </a:solidFill>
                <a:latin typeface="Balaram"/>
              </a:rPr>
              <a:t> </a:t>
            </a:r>
            <a:r>
              <a:rPr lang="en-US" i="1" dirty="0" err="1" smtClean="0">
                <a:solidFill>
                  <a:srgbClr val="0070C0"/>
                </a:solidFill>
                <a:latin typeface="Balaram"/>
              </a:rPr>
              <a:t>vrttim</a:t>
            </a:r>
            <a:r>
              <a:rPr lang="en-US" i="1" dirty="0" smtClean="0">
                <a:solidFill>
                  <a:srgbClr val="0070C0"/>
                </a:solidFill>
                <a:latin typeface="Balaram"/>
              </a:rPr>
              <a:t> </a:t>
            </a:r>
            <a:r>
              <a:rPr lang="en-US" i="1" dirty="0" err="1" smtClean="0">
                <a:solidFill>
                  <a:srgbClr val="0070C0"/>
                </a:solidFill>
                <a:latin typeface="Balaram"/>
              </a:rPr>
              <a:t>anvaham</a:t>
            </a:r>
            <a:r>
              <a:rPr lang="en-US" i="1" dirty="0" smtClean="0">
                <a:solidFill>
                  <a:srgbClr val="0070C0"/>
                </a:solidFill>
                <a:latin typeface="Balaram"/>
              </a:rPr>
              <a:t/>
            </a:r>
            <a:br>
              <a:rPr lang="en-US" i="1" dirty="0" smtClean="0">
                <a:solidFill>
                  <a:srgbClr val="0070C0"/>
                </a:solidFill>
                <a:latin typeface="Balaram"/>
              </a:rPr>
            </a:br>
            <a:r>
              <a:rPr lang="en-US" i="1" dirty="0" err="1" smtClean="0">
                <a:solidFill>
                  <a:srgbClr val="0070C0"/>
                </a:solidFill>
                <a:latin typeface="Balaram"/>
              </a:rPr>
              <a:t>natidure</a:t>
            </a:r>
            <a:r>
              <a:rPr lang="en-US" i="1" dirty="0" smtClean="0">
                <a:solidFill>
                  <a:srgbClr val="0070C0"/>
                </a:solidFill>
                <a:latin typeface="Balaram"/>
              </a:rPr>
              <a:t> </a:t>
            </a:r>
            <a:r>
              <a:rPr lang="en-US" i="1" dirty="0" err="1" smtClean="0">
                <a:solidFill>
                  <a:srgbClr val="0070C0"/>
                </a:solidFill>
                <a:latin typeface="Balaram"/>
              </a:rPr>
              <a:t>kilascaryam</a:t>
            </a:r>
            <a:r>
              <a:rPr lang="en-US" i="1" dirty="0" smtClean="0">
                <a:solidFill>
                  <a:srgbClr val="0070C0"/>
                </a:solidFill>
                <a:latin typeface="Balaram"/>
              </a:rPr>
              <a:t/>
            </a:r>
            <a:br>
              <a:rPr lang="en-US" i="1" dirty="0" smtClean="0">
                <a:solidFill>
                  <a:srgbClr val="0070C0"/>
                </a:solidFill>
                <a:latin typeface="Balaram"/>
              </a:rPr>
            </a:br>
            <a:r>
              <a:rPr lang="en-US" i="1" dirty="0" err="1" smtClean="0">
                <a:solidFill>
                  <a:srgbClr val="0070C0"/>
                </a:solidFill>
                <a:latin typeface="Balaram"/>
              </a:rPr>
              <a:t>yad</a:t>
            </a:r>
            <a:r>
              <a:rPr lang="en-US" i="1" dirty="0" smtClean="0">
                <a:solidFill>
                  <a:srgbClr val="0070C0"/>
                </a:solidFill>
                <a:latin typeface="Balaram"/>
              </a:rPr>
              <a:t> </a:t>
            </a:r>
            <a:r>
              <a:rPr lang="en-US" i="1" dirty="0" err="1" smtClean="0">
                <a:solidFill>
                  <a:srgbClr val="0070C0"/>
                </a:solidFill>
                <a:latin typeface="Balaram"/>
              </a:rPr>
              <a:t>asit</a:t>
            </a:r>
            <a:r>
              <a:rPr lang="en-US" i="1" dirty="0" smtClean="0">
                <a:solidFill>
                  <a:srgbClr val="0070C0"/>
                </a:solidFill>
                <a:latin typeface="Balaram"/>
              </a:rPr>
              <a:t> tan </a:t>
            </a:r>
            <a:r>
              <a:rPr lang="en-US" i="1" dirty="0" err="1" smtClean="0">
                <a:solidFill>
                  <a:srgbClr val="0070C0"/>
                </a:solidFill>
                <a:latin typeface="Balaram"/>
              </a:rPr>
              <a:t>nibodha</a:t>
            </a:r>
            <a:r>
              <a:rPr lang="en-US" i="1" dirty="0" smtClean="0">
                <a:solidFill>
                  <a:srgbClr val="0070C0"/>
                </a:solidFill>
                <a:latin typeface="Balaram"/>
              </a:rPr>
              <a:t> me</a:t>
            </a:r>
            <a:endParaRPr lang="en-US" b="1" i="1" dirty="0">
              <a:solidFill>
                <a:srgbClr val="0070C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435608" y="3124200"/>
            <a:ext cx="7498080" cy="3124200"/>
          </a:xfrm>
        </p:spPr>
        <p:txBody>
          <a:bodyPr>
            <a:noAutofit/>
          </a:bodyPr>
          <a:lstStyle/>
          <a:p>
            <a:pPr>
              <a:buNone/>
            </a:pPr>
            <a:r>
              <a:rPr lang="en-US" sz="4000" b="1" i="1" dirty="0" smtClean="0">
                <a:solidFill>
                  <a:srgbClr val="7030A0"/>
                </a:solidFill>
                <a:latin typeface="Balaram"/>
              </a:rPr>
              <a:t>Now you may hear from me of what happened while Maharaja </a:t>
            </a:r>
            <a:r>
              <a:rPr lang="en-US" sz="4000" b="1" i="1" dirty="0" err="1" smtClean="0">
                <a:solidFill>
                  <a:srgbClr val="7030A0"/>
                </a:solidFill>
                <a:latin typeface="Balaram"/>
              </a:rPr>
              <a:t>Pariksit</a:t>
            </a:r>
            <a:r>
              <a:rPr lang="en-US" sz="4000" b="1" i="1" dirty="0" smtClean="0">
                <a:solidFill>
                  <a:srgbClr val="7030A0"/>
                </a:solidFill>
                <a:latin typeface="Balaram"/>
              </a:rPr>
              <a:t> was passing his days hearing of the good occupations of his forefathers and being absorbed in thought of them..</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533400"/>
          </a:xfrm>
        </p:spPr>
        <p:txBody>
          <a:bodyPr>
            <a:normAutofit fontScale="90000"/>
          </a:bodyPr>
          <a:lstStyle/>
          <a:p>
            <a:pPr algn="ctr"/>
            <a:r>
              <a:rPr lang="en-US" sz="4400" dirty="0" smtClean="0">
                <a:solidFill>
                  <a:srgbClr val="0070C0"/>
                </a:solidFill>
                <a:latin typeface="Balaram"/>
              </a:rPr>
              <a:t>Srila Prabhupada </a:t>
            </a:r>
            <a:r>
              <a:rPr lang="en-US" sz="4400" dirty="0" err="1" smtClean="0">
                <a:solidFill>
                  <a:srgbClr val="0070C0"/>
                </a:solidFill>
                <a:latin typeface="Balaram"/>
              </a:rPr>
              <a:t>Uvaca</a:t>
            </a:r>
            <a:endParaRPr lang="en-US" sz="4400" dirty="0" smtClean="0">
              <a:solidFill>
                <a:srgbClr val="0070C0"/>
              </a:solidFill>
              <a:latin typeface="Balaram"/>
            </a:endParaRPr>
          </a:p>
        </p:txBody>
      </p:sp>
      <p:sp>
        <p:nvSpPr>
          <p:cNvPr id="3" name="Content Placeholder 2"/>
          <p:cNvSpPr>
            <a:spLocks noGrp="1"/>
          </p:cNvSpPr>
          <p:nvPr>
            <p:ph idx="1"/>
          </p:nvPr>
        </p:nvSpPr>
        <p:spPr>
          <a:xfrm>
            <a:off x="1143000" y="304800"/>
            <a:ext cx="8001000" cy="6553200"/>
          </a:xfrm>
        </p:spPr>
        <p:txBody>
          <a:bodyPr>
            <a:noAutofit/>
          </a:bodyPr>
          <a:lstStyle/>
          <a:p>
            <a:pPr>
              <a:spcBef>
                <a:spcPts val="0"/>
              </a:spcBef>
            </a:pPr>
            <a:r>
              <a:rPr lang="en-US" sz="2400" b="1" i="1" dirty="0" err="1" smtClean="0">
                <a:solidFill>
                  <a:srgbClr val="0070C0"/>
                </a:solidFill>
                <a:latin typeface="Balaram"/>
              </a:rPr>
              <a:t>Purvesam</a:t>
            </a:r>
            <a:r>
              <a:rPr lang="en-US" sz="2400" b="1" i="1" dirty="0" smtClean="0">
                <a:solidFill>
                  <a:srgbClr val="0070C0"/>
                </a:solidFill>
                <a:latin typeface="Balaram"/>
              </a:rPr>
              <a:t> </a:t>
            </a:r>
            <a:r>
              <a:rPr lang="en-US" sz="2400" b="1" i="1" dirty="0" err="1" smtClean="0">
                <a:solidFill>
                  <a:srgbClr val="0070C0"/>
                </a:solidFill>
                <a:latin typeface="Balaram"/>
              </a:rPr>
              <a:t>vrttim</a:t>
            </a:r>
            <a:r>
              <a:rPr lang="en-US" sz="2400" b="1" i="1" dirty="0" smtClean="0">
                <a:solidFill>
                  <a:srgbClr val="0070C0"/>
                </a:solidFill>
                <a:latin typeface="Balaram"/>
              </a:rPr>
              <a:t> </a:t>
            </a:r>
            <a:r>
              <a:rPr lang="en-US" sz="2400" b="1" i="1" dirty="0" err="1" smtClean="0">
                <a:solidFill>
                  <a:srgbClr val="0070C0"/>
                </a:solidFill>
                <a:latin typeface="Balaram"/>
              </a:rPr>
              <a:t>anvaham</a:t>
            </a:r>
            <a:r>
              <a:rPr lang="en-US" sz="2400" b="1" i="1" dirty="0" smtClean="0">
                <a:solidFill>
                  <a:srgbClr val="0070C0"/>
                </a:solidFill>
                <a:latin typeface="Balaram"/>
              </a:rPr>
              <a:t>, </a:t>
            </a:r>
            <a:r>
              <a:rPr lang="en-US" sz="2400" b="1" i="1" dirty="0" err="1" smtClean="0">
                <a:solidFill>
                  <a:srgbClr val="0070C0"/>
                </a:solidFill>
                <a:latin typeface="Balaram"/>
              </a:rPr>
              <a:t>tasya</a:t>
            </a:r>
            <a:r>
              <a:rPr lang="en-US" sz="2400" b="1" i="1" dirty="0" smtClean="0">
                <a:solidFill>
                  <a:srgbClr val="0070C0"/>
                </a:solidFill>
                <a:latin typeface="Balaram"/>
              </a:rPr>
              <a:t> </a:t>
            </a:r>
            <a:r>
              <a:rPr lang="en-US" sz="2400" b="1" i="1" dirty="0" err="1" smtClean="0">
                <a:solidFill>
                  <a:srgbClr val="0070C0"/>
                </a:solidFill>
                <a:latin typeface="Balaram"/>
              </a:rPr>
              <a:t>vartamanasya</a:t>
            </a:r>
            <a:r>
              <a:rPr lang="en-US" sz="2400" b="1" i="1" dirty="0" smtClean="0">
                <a:solidFill>
                  <a:srgbClr val="0070C0"/>
                </a:solidFill>
                <a:latin typeface="Balaram"/>
              </a:rPr>
              <a:t>. He was situated always on the platform where his forefathers remained. This is called aristocratic</a:t>
            </a:r>
          </a:p>
          <a:p>
            <a:pPr>
              <a:spcBef>
                <a:spcPts val="0"/>
              </a:spcBef>
            </a:pPr>
            <a:r>
              <a:rPr lang="en-US" sz="2400" b="1" i="1" dirty="0" smtClean="0">
                <a:solidFill>
                  <a:srgbClr val="C00000"/>
                </a:solidFill>
                <a:latin typeface="Balaram"/>
              </a:rPr>
              <a:t>Because a monarch is </a:t>
            </a:r>
            <a:r>
              <a:rPr lang="en-US" sz="2400" b="1" i="1" dirty="0" err="1" smtClean="0">
                <a:solidFill>
                  <a:srgbClr val="C00000"/>
                </a:solidFill>
                <a:latin typeface="Balaram"/>
              </a:rPr>
              <a:t>rajarsi</a:t>
            </a:r>
            <a:r>
              <a:rPr lang="en-US" sz="2400" b="1" i="1" dirty="0" smtClean="0">
                <a:solidFill>
                  <a:srgbClr val="C00000"/>
                </a:solidFill>
                <a:latin typeface="Balaram"/>
              </a:rPr>
              <a:t>. He should be </a:t>
            </a:r>
            <a:r>
              <a:rPr lang="en-US" sz="2400" b="1" i="1" dirty="0" err="1" smtClean="0">
                <a:solidFill>
                  <a:srgbClr val="C00000"/>
                </a:solidFill>
                <a:latin typeface="Balaram"/>
              </a:rPr>
              <a:t>rajarsi</a:t>
            </a:r>
            <a:r>
              <a:rPr lang="en-US" sz="2400" b="1" i="1" dirty="0" smtClean="0">
                <a:solidFill>
                  <a:srgbClr val="C00000"/>
                </a:solidFill>
                <a:latin typeface="Balaram"/>
              </a:rPr>
              <a:t>, a saintly person. Without being saintly person, how he can become representative of God? A king is supposed to be representative of God. So unless he has got godly character, saintly character, great devotee, how he can become the head of a state? Just like the demigods in the heavenly planets... </a:t>
            </a:r>
          </a:p>
          <a:p>
            <a:r>
              <a:rPr lang="en-US" sz="2400" b="1" i="1" dirty="0" smtClean="0">
                <a:solidFill>
                  <a:srgbClr val="0070C0"/>
                </a:solidFill>
                <a:latin typeface="Balaram"/>
              </a:rPr>
              <a:t>So </a:t>
            </a:r>
            <a:r>
              <a:rPr lang="en-US" sz="2400" b="1" i="1" dirty="0" err="1" smtClean="0">
                <a:solidFill>
                  <a:srgbClr val="0070C0"/>
                </a:solidFill>
                <a:latin typeface="Balaram"/>
              </a:rPr>
              <a:t>Pariksit</a:t>
            </a:r>
            <a:r>
              <a:rPr lang="en-US" sz="2400" b="1" i="1" dirty="0" smtClean="0">
                <a:solidFill>
                  <a:srgbClr val="0070C0"/>
                </a:solidFill>
                <a:latin typeface="Balaram"/>
              </a:rPr>
              <a:t> Maharaja special qualification... </a:t>
            </a:r>
            <a:r>
              <a:rPr lang="en-US" sz="2400" b="1" i="1" dirty="0" err="1" smtClean="0">
                <a:solidFill>
                  <a:srgbClr val="0070C0"/>
                </a:solidFill>
                <a:latin typeface="Balaram"/>
              </a:rPr>
              <a:t>Sva-purvesam</a:t>
            </a:r>
            <a:r>
              <a:rPr lang="en-US" sz="2400" b="1" i="1" dirty="0" smtClean="0">
                <a:solidFill>
                  <a:srgbClr val="0070C0"/>
                </a:solidFill>
                <a:latin typeface="Balaram"/>
              </a:rPr>
              <a:t> </a:t>
            </a:r>
            <a:r>
              <a:rPr lang="en-US" sz="2400" b="1" i="1" dirty="0" err="1" smtClean="0">
                <a:solidFill>
                  <a:srgbClr val="0070C0"/>
                </a:solidFill>
                <a:latin typeface="Balaram"/>
              </a:rPr>
              <a:t>mahatmanam</a:t>
            </a:r>
            <a:r>
              <a:rPr lang="en-US" sz="2400" b="1" i="1" dirty="0" smtClean="0">
                <a:solidFill>
                  <a:srgbClr val="0070C0"/>
                </a:solidFill>
                <a:latin typeface="Balaram"/>
              </a:rPr>
              <a:t>. Mahatma means devotee. Mahatma does not mean a politician.  </a:t>
            </a:r>
            <a:r>
              <a:rPr lang="en-US" sz="2400" b="1" i="1" dirty="0" err="1" smtClean="0">
                <a:solidFill>
                  <a:srgbClr val="0070C0"/>
                </a:solidFill>
                <a:latin typeface="Balaram"/>
              </a:rPr>
              <a:t>Ananya-manasah</a:t>
            </a:r>
            <a:r>
              <a:rPr lang="en-US" sz="2400" b="1" i="1" dirty="0" smtClean="0">
                <a:solidFill>
                  <a:srgbClr val="0070C0"/>
                </a:solidFill>
                <a:latin typeface="Balaram"/>
              </a:rPr>
              <a:t>, without any deviation, twenty-four hours, he is engaged in </a:t>
            </a:r>
            <a:r>
              <a:rPr lang="en-US" sz="2400" b="1" i="1" dirty="0" err="1" smtClean="0">
                <a:solidFill>
                  <a:srgbClr val="0070C0"/>
                </a:solidFill>
                <a:latin typeface="Balaram"/>
              </a:rPr>
              <a:t>Krsna's</a:t>
            </a:r>
            <a:r>
              <a:rPr lang="en-US" sz="2400" b="1" i="1" dirty="0" smtClean="0">
                <a:solidFill>
                  <a:srgbClr val="0070C0"/>
                </a:solidFill>
                <a:latin typeface="Balaram"/>
              </a:rPr>
              <a:t> service. That is mahatma. So Maharaja </a:t>
            </a:r>
            <a:r>
              <a:rPr lang="en-US" sz="2400" b="1" i="1" dirty="0" err="1" smtClean="0">
                <a:solidFill>
                  <a:srgbClr val="0070C0"/>
                </a:solidFill>
                <a:latin typeface="Balaram"/>
              </a:rPr>
              <a:t>Pariksit's</a:t>
            </a:r>
            <a:r>
              <a:rPr lang="en-US" sz="2400" b="1" i="1" dirty="0" smtClean="0">
                <a:solidFill>
                  <a:srgbClr val="0070C0"/>
                </a:solidFill>
                <a:latin typeface="Balaram"/>
              </a:rPr>
              <a:t> situation is described. Here it is said, </a:t>
            </a:r>
            <a:r>
              <a:rPr lang="en-US" sz="2400" b="1" i="1" dirty="0" err="1" smtClean="0">
                <a:solidFill>
                  <a:srgbClr val="0070C0"/>
                </a:solidFill>
                <a:latin typeface="Balaram"/>
              </a:rPr>
              <a:t>tasyaivam</a:t>
            </a:r>
            <a:r>
              <a:rPr lang="en-US" sz="2400" b="1" i="1" dirty="0" smtClean="0">
                <a:solidFill>
                  <a:srgbClr val="0070C0"/>
                </a:solidFill>
                <a:latin typeface="Balaram"/>
              </a:rPr>
              <a:t> </a:t>
            </a:r>
            <a:r>
              <a:rPr lang="en-US" sz="2400" b="1" i="1" dirty="0" err="1" smtClean="0">
                <a:solidFill>
                  <a:srgbClr val="0070C0"/>
                </a:solidFill>
                <a:latin typeface="Balaram"/>
              </a:rPr>
              <a:t>vartamanasya</a:t>
            </a:r>
            <a:r>
              <a:rPr lang="en-US" sz="2400" b="1" i="1" dirty="0" smtClean="0">
                <a:solidFill>
                  <a:srgbClr val="0070C0"/>
                </a:solidFill>
                <a:latin typeface="Balaram"/>
              </a:rPr>
              <a:t>. How he kept himself always, </a:t>
            </a:r>
            <a:r>
              <a:rPr lang="en-US" sz="2400" b="1" i="1" dirty="0" err="1" smtClean="0">
                <a:solidFill>
                  <a:srgbClr val="0070C0"/>
                </a:solidFill>
                <a:latin typeface="Balaram"/>
              </a:rPr>
              <a:t>na</a:t>
            </a:r>
            <a:r>
              <a:rPr lang="en-US" sz="2400" b="1" i="1" dirty="0" smtClean="0">
                <a:solidFill>
                  <a:srgbClr val="0070C0"/>
                </a:solidFill>
                <a:latin typeface="Balaram"/>
              </a:rPr>
              <a:t> </a:t>
            </a:r>
            <a:r>
              <a:rPr lang="en-US" sz="2400" b="1" i="1" dirty="0" err="1" smtClean="0">
                <a:solidFill>
                  <a:srgbClr val="0070C0"/>
                </a:solidFill>
                <a:latin typeface="Balaram"/>
              </a:rPr>
              <a:t>purvesam</a:t>
            </a:r>
            <a:r>
              <a:rPr lang="en-US" sz="2400" b="1" i="1" dirty="0" smtClean="0">
                <a:solidFill>
                  <a:srgbClr val="0070C0"/>
                </a:solidFill>
                <a:latin typeface="Balaram"/>
              </a:rPr>
              <a:t>. </a:t>
            </a:r>
            <a:r>
              <a:rPr lang="en-US" sz="2400" b="1" i="1" dirty="0" err="1" smtClean="0">
                <a:solidFill>
                  <a:srgbClr val="0070C0"/>
                </a:solidFill>
                <a:latin typeface="Balaram"/>
              </a:rPr>
              <a:t>Purvesam</a:t>
            </a:r>
            <a:r>
              <a:rPr lang="en-US" sz="2400" b="1" i="1" dirty="0" smtClean="0">
                <a:solidFill>
                  <a:srgbClr val="0070C0"/>
                </a:solidFill>
                <a:latin typeface="Balaram"/>
              </a:rPr>
              <a:t>, the very word again, as it was used previously in the thirteenth and fifteenth verse. </a:t>
            </a:r>
            <a:r>
              <a:rPr lang="en-US" sz="2400" b="1" i="1" dirty="0" err="1" smtClean="0">
                <a:solidFill>
                  <a:srgbClr val="0070C0"/>
                </a:solidFill>
                <a:latin typeface="Balaram"/>
              </a:rPr>
              <a:t>Sva-purvesam</a:t>
            </a:r>
            <a:r>
              <a:rPr lang="en-US" sz="2400" b="1" i="1" dirty="0" smtClean="0">
                <a:solidFill>
                  <a:srgbClr val="0070C0"/>
                </a:solidFill>
                <a:latin typeface="Balaram"/>
              </a:rPr>
              <a:t> </a:t>
            </a:r>
            <a:r>
              <a:rPr lang="en-US" sz="2400" b="1" i="1" dirty="0" err="1" smtClean="0">
                <a:solidFill>
                  <a:srgbClr val="0070C0"/>
                </a:solidFill>
                <a:latin typeface="Balaram"/>
              </a:rPr>
              <a:t>mahatmanam</a:t>
            </a:r>
            <a:r>
              <a:rPr lang="en-US" sz="2400" b="1" i="1" dirty="0" smtClean="0">
                <a:solidFill>
                  <a:srgbClr val="0070C0"/>
                </a:solidFill>
                <a:latin typeface="Balaram"/>
              </a:rPr>
              <a:t>. He was so responsible that always thinking, "Whether I am deviating from the path of my grandfathers, </a:t>
            </a:r>
            <a:r>
              <a:rPr lang="en-US" sz="2400" b="1" i="1" dirty="0" err="1" smtClean="0">
                <a:solidFill>
                  <a:srgbClr val="0070C0"/>
                </a:solidFill>
                <a:latin typeface="Balaram"/>
              </a:rPr>
              <a:t>Yudhisthira</a:t>
            </a:r>
            <a:r>
              <a:rPr lang="en-US" sz="2400" b="1" i="1" dirty="0" smtClean="0">
                <a:solidFill>
                  <a:srgbClr val="0070C0"/>
                </a:solidFill>
                <a:latin typeface="Balaram"/>
              </a:rPr>
              <a:t>, </a:t>
            </a:r>
            <a:r>
              <a:rPr lang="en-US" sz="2400" b="1" i="1" dirty="0" err="1" smtClean="0">
                <a:solidFill>
                  <a:srgbClr val="0070C0"/>
                </a:solidFill>
                <a:latin typeface="Balaram"/>
              </a:rPr>
              <a:t>Arjuna</a:t>
            </a:r>
            <a:r>
              <a:rPr lang="en-US" sz="2400" b="1" i="1" dirty="0" smtClean="0">
                <a:solidFill>
                  <a:srgbClr val="0070C0"/>
                </a:solidFill>
                <a:latin typeface="Balaram"/>
              </a:rPr>
              <a:t>?" That was his... In this way he was always thinking. That was his first business. Because his grandfathers were devotees, </a:t>
            </a:r>
            <a:r>
              <a:rPr lang="en-US" sz="2400" b="1" i="1" dirty="0" err="1" smtClean="0">
                <a:solidFill>
                  <a:srgbClr val="0070C0"/>
                </a:solidFill>
                <a:latin typeface="Balaram"/>
              </a:rPr>
              <a:t>rajarsi</a:t>
            </a:r>
            <a:r>
              <a:rPr lang="en-US" sz="2400" b="1" i="1" dirty="0" smtClean="0">
                <a:solidFill>
                  <a:srgbClr val="0070C0"/>
                </a:solidFill>
                <a:latin typeface="Balaram"/>
              </a:rPr>
              <a:t>. </a:t>
            </a:r>
            <a:r>
              <a:rPr lang="en-US" sz="2400" b="1" i="1" dirty="0" err="1" smtClean="0">
                <a:solidFill>
                  <a:srgbClr val="0070C0"/>
                </a:solidFill>
                <a:latin typeface="Balaram"/>
              </a:rPr>
              <a:t>Rajarsi</a:t>
            </a:r>
            <a:r>
              <a:rPr lang="en-US" sz="2400" b="1" i="1" dirty="0" smtClean="0">
                <a:solidFill>
                  <a:srgbClr val="0070C0"/>
                </a:solidFill>
                <a:latin typeface="Balaram"/>
              </a:rPr>
              <a:t> </a:t>
            </a:r>
            <a:r>
              <a:rPr lang="en-US" sz="2400" b="1" i="1" dirty="0" err="1" smtClean="0">
                <a:solidFill>
                  <a:srgbClr val="0070C0"/>
                </a:solidFill>
                <a:latin typeface="Balaram"/>
              </a:rPr>
              <a:t>Yudhisthira</a:t>
            </a:r>
            <a:r>
              <a:rPr lang="en-US" sz="2400" b="1" i="1" dirty="0" smtClean="0">
                <a:solidFill>
                  <a:srgbClr val="0070C0"/>
                </a:solidFill>
                <a:latin typeface="Balaram"/>
              </a:rPr>
              <a:t>.</a:t>
            </a:r>
          </a:p>
          <a:p>
            <a:pPr>
              <a:spcBef>
                <a:spcPts val="0"/>
              </a:spcBef>
              <a:buNone/>
            </a:pPr>
            <a:r>
              <a:rPr lang="pt-BR" sz="2400" b="1" i="1" dirty="0" smtClean="0">
                <a:latin typeface="Balaram"/>
              </a:rPr>
              <a:t>Srimad-Bhagavatam </a:t>
            </a:r>
            <a:r>
              <a:rPr lang="es-ES" sz="2400" b="1" i="1" dirty="0" smtClean="0">
                <a:latin typeface="Balaram"/>
              </a:rPr>
              <a:t>Los </a:t>
            </a:r>
            <a:r>
              <a:rPr lang="es-ES" sz="2400" b="1" i="1" dirty="0" err="1" smtClean="0">
                <a:latin typeface="Balaram"/>
              </a:rPr>
              <a:t>Angeles</a:t>
            </a:r>
            <a:r>
              <a:rPr lang="es-ES" sz="2400" b="1" i="1" dirty="0" smtClean="0">
                <a:latin typeface="Balaram"/>
              </a:rPr>
              <a:t>, </a:t>
            </a:r>
            <a:r>
              <a:rPr lang="es-ES" sz="2400" b="1" i="1" dirty="0" err="1" smtClean="0">
                <a:latin typeface="Balaram"/>
              </a:rPr>
              <a:t>January</a:t>
            </a:r>
            <a:r>
              <a:rPr lang="es-ES" sz="2400" b="1" i="1" dirty="0" smtClean="0">
                <a:latin typeface="Balaram"/>
              </a:rPr>
              <a:t> 12, 1974 </a:t>
            </a:r>
            <a:endParaRPr lang="en-US" sz="2400" b="1" i="1" dirty="0" smtClean="0">
              <a:latin typeface="Balaram"/>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733800"/>
          </a:xfrm>
        </p:spPr>
        <p:txBody>
          <a:bodyPr>
            <a:normAutofit/>
          </a:bodyPr>
          <a:lstStyle/>
          <a:p>
            <a:pPr algn="ctr"/>
            <a:r>
              <a:rPr lang="en-US" b="1" i="1" dirty="0" smtClean="0">
                <a:solidFill>
                  <a:srgbClr val="00B050"/>
                </a:solidFill>
                <a:effectLst>
                  <a:outerShdw blurRad="38100" dist="38100" dir="2700000" algn="tl">
                    <a:srgbClr val="000000">
                      <a:alpha val="43137"/>
                    </a:srgbClr>
                  </a:outerShdw>
                </a:effectLst>
                <a:latin typeface="Balaram" pitchFamily="2" charset="0"/>
              </a:rPr>
              <a:t>[SB 1.16.18] </a:t>
            </a:r>
            <a:br>
              <a:rPr lang="en-US" b="1" i="1" dirty="0" smtClean="0">
                <a:solidFill>
                  <a:srgbClr val="00B050"/>
                </a:solidFill>
                <a:effectLst>
                  <a:outerShdw blurRad="38100" dist="38100" dir="2700000" algn="tl">
                    <a:srgbClr val="000000">
                      <a:alpha val="43137"/>
                    </a:srgbClr>
                  </a:outerShdw>
                </a:effectLst>
                <a:latin typeface="Balaram" pitchFamily="2" charset="0"/>
              </a:rPr>
            </a:br>
            <a:r>
              <a:rPr lang="en-US" sz="4000" b="1" i="1" dirty="0" smtClean="0">
                <a:solidFill>
                  <a:srgbClr val="00B050"/>
                </a:solidFill>
                <a:latin typeface="Balaram"/>
              </a:rPr>
              <a:t> </a:t>
            </a:r>
            <a:r>
              <a:rPr lang="en-US" sz="4000" b="1" i="1" dirty="0" err="1" smtClean="0">
                <a:solidFill>
                  <a:srgbClr val="00B050"/>
                </a:solidFill>
                <a:latin typeface="Balaram"/>
              </a:rPr>
              <a:t>dharmah</a:t>
            </a:r>
            <a:r>
              <a:rPr lang="en-US" sz="4000" b="1" i="1" dirty="0" smtClean="0">
                <a:solidFill>
                  <a:srgbClr val="00B050"/>
                </a:solidFill>
                <a:latin typeface="Balaram"/>
              </a:rPr>
              <a:t> </a:t>
            </a:r>
            <a:r>
              <a:rPr lang="en-US" sz="4000" b="1" i="1" dirty="0" err="1" smtClean="0">
                <a:solidFill>
                  <a:srgbClr val="00B050"/>
                </a:solidFill>
                <a:latin typeface="Balaram"/>
              </a:rPr>
              <a:t>padaikena</a:t>
            </a:r>
            <a:r>
              <a:rPr lang="en-US" sz="4000" b="1" i="1" dirty="0" smtClean="0">
                <a:solidFill>
                  <a:srgbClr val="00B050"/>
                </a:solidFill>
                <a:latin typeface="Balaram"/>
              </a:rPr>
              <a:t> </a:t>
            </a:r>
            <a:r>
              <a:rPr lang="en-US" sz="4000" b="1" i="1" dirty="0" err="1" smtClean="0">
                <a:solidFill>
                  <a:srgbClr val="00B050"/>
                </a:solidFill>
                <a:latin typeface="Balaram"/>
              </a:rPr>
              <a:t>caran</a:t>
            </a:r>
            <a:r>
              <a:rPr lang="en-US" sz="4000" b="1" i="1" dirty="0" smtClean="0">
                <a:solidFill>
                  <a:srgbClr val="00B050"/>
                </a:solidFill>
                <a:latin typeface="Balaram"/>
              </a:rPr>
              <a:t/>
            </a:r>
            <a:br>
              <a:rPr lang="en-US" sz="4000" b="1" i="1" dirty="0" smtClean="0">
                <a:solidFill>
                  <a:srgbClr val="00B050"/>
                </a:solidFill>
                <a:latin typeface="Balaram"/>
              </a:rPr>
            </a:br>
            <a:r>
              <a:rPr lang="en-US" sz="4000" b="1" i="1" dirty="0" err="1" smtClean="0">
                <a:solidFill>
                  <a:srgbClr val="00B050"/>
                </a:solidFill>
                <a:latin typeface="Balaram"/>
              </a:rPr>
              <a:t>vicchayam</a:t>
            </a:r>
            <a:r>
              <a:rPr lang="en-US" sz="4000" b="1" i="1" dirty="0" smtClean="0">
                <a:solidFill>
                  <a:srgbClr val="00B050"/>
                </a:solidFill>
                <a:latin typeface="Balaram"/>
              </a:rPr>
              <a:t> </a:t>
            </a:r>
            <a:r>
              <a:rPr lang="en-US" sz="4000" b="1" i="1" dirty="0" err="1" smtClean="0">
                <a:solidFill>
                  <a:srgbClr val="00B050"/>
                </a:solidFill>
                <a:latin typeface="Balaram"/>
              </a:rPr>
              <a:t>upalabhya</a:t>
            </a:r>
            <a:r>
              <a:rPr lang="en-US" sz="4000" b="1" i="1" dirty="0" smtClean="0">
                <a:solidFill>
                  <a:srgbClr val="00B050"/>
                </a:solidFill>
                <a:latin typeface="Balaram"/>
              </a:rPr>
              <a:t> </a:t>
            </a:r>
            <a:r>
              <a:rPr lang="en-US" sz="4000" b="1" i="1" dirty="0" err="1" smtClean="0">
                <a:solidFill>
                  <a:srgbClr val="00B050"/>
                </a:solidFill>
                <a:latin typeface="Balaram"/>
              </a:rPr>
              <a:t>gam</a:t>
            </a:r>
            <a:r>
              <a:rPr lang="en-US" sz="4000" b="1" i="1" dirty="0" smtClean="0">
                <a:solidFill>
                  <a:srgbClr val="00B050"/>
                </a:solidFill>
                <a:latin typeface="Balaram"/>
              </a:rPr>
              <a:t/>
            </a:r>
            <a:br>
              <a:rPr lang="en-US" sz="4000" b="1" i="1" dirty="0" smtClean="0">
                <a:solidFill>
                  <a:srgbClr val="00B050"/>
                </a:solidFill>
                <a:latin typeface="Balaram"/>
              </a:rPr>
            </a:br>
            <a:r>
              <a:rPr lang="en-US" sz="4000" b="1" i="1" dirty="0" err="1" smtClean="0">
                <a:solidFill>
                  <a:srgbClr val="00B050"/>
                </a:solidFill>
                <a:latin typeface="Balaram"/>
              </a:rPr>
              <a:t>prcchati</a:t>
            </a:r>
            <a:r>
              <a:rPr lang="en-US" sz="4000" b="1" i="1" dirty="0" smtClean="0">
                <a:solidFill>
                  <a:srgbClr val="00B050"/>
                </a:solidFill>
                <a:latin typeface="Balaram"/>
              </a:rPr>
              <a:t> </a:t>
            </a:r>
            <a:r>
              <a:rPr lang="en-US" sz="4000" b="1" i="1" dirty="0" err="1" smtClean="0">
                <a:solidFill>
                  <a:srgbClr val="00B050"/>
                </a:solidFill>
                <a:latin typeface="Balaram"/>
              </a:rPr>
              <a:t>smasru-vadanam</a:t>
            </a:r>
            <a:r>
              <a:rPr lang="en-US" sz="4000" b="1" i="1" dirty="0" smtClean="0">
                <a:solidFill>
                  <a:srgbClr val="00B050"/>
                </a:solidFill>
                <a:latin typeface="Balaram"/>
              </a:rPr>
              <a:t/>
            </a:r>
            <a:br>
              <a:rPr lang="en-US" sz="4000" b="1" i="1" dirty="0" smtClean="0">
                <a:solidFill>
                  <a:srgbClr val="00B050"/>
                </a:solidFill>
                <a:latin typeface="Balaram"/>
              </a:rPr>
            </a:br>
            <a:r>
              <a:rPr lang="en-US" sz="4000" b="1" i="1" dirty="0" err="1" smtClean="0">
                <a:solidFill>
                  <a:srgbClr val="00B050"/>
                </a:solidFill>
                <a:latin typeface="Balaram"/>
              </a:rPr>
              <a:t>vivatsam</a:t>
            </a:r>
            <a:r>
              <a:rPr lang="en-US" sz="4000" b="1" i="1" dirty="0" smtClean="0">
                <a:solidFill>
                  <a:srgbClr val="00B050"/>
                </a:solidFill>
                <a:latin typeface="Balaram"/>
              </a:rPr>
              <a:t> </a:t>
            </a:r>
            <a:r>
              <a:rPr lang="en-US" sz="4000" b="1" i="1" dirty="0" err="1" smtClean="0">
                <a:solidFill>
                  <a:srgbClr val="00B050"/>
                </a:solidFill>
                <a:latin typeface="Balaram"/>
              </a:rPr>
              <a:t>iva</a:t>
            </a:r>
            <a:r>
              <a:rPr lang="en-US" sz="4000" b="1" i="1" dirty="0" smtClean="0">
                <a:solidFill>
                  <a:srgbClr val="00B050"/>
                </a:solidFill>
                <a:latin typeface="Balaram"/>
              </a:rPr>
              <a:t> </a:t>
            </a:r>
            <a:r>
              <a:rPr lang="en-US" sz="4000" b="1" i="1" dirty="0" err="1" smtClean="0">
                <a:solidFill>
                  <a:srgbClr val="00B050"/>
                </a:solidFill>
                <a:latin typeface="Balaram"/>
              </a:rPr>
              <a:t>mataram</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990600" y="3276600"/>
            <a:ext cx="8153400" cy="3352800"/>
          </a:xfrm>
        </p:spPr>
        <p:txBody>
          <a:bodyPr>
            <a:noAutofit/>
          </a:bodyPr>
          <a:lstStyle/>
          <a:p>
            <a:pPr>
              <a:buNone/>
            </a:pPr>
            <a:r>
              <a:rPr lang="en-US" sz="3700" b="1" i="1" dirty="0" smtClean="0">
                <a:solidFill>
                  <a:srgbClr val="0070C0"/>
                </a:solidFill>
                <a:latin typeface="Balaram"/>
              </a:rPr>
              <a:t>The personality of religious principles,  Dharma, was wandering about in the form of a bull. And he met the personality of earth in the form of a cow who appeared to grieve like a mother who had lost her child. She had tears in her eyes, and the beauty of her body was lost. Thus Dharma questioned the earth as follows.</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581400"/>
          </a:xfrm>
        </p:spPr>
        <p:txBody>
          <a:bodyPr>
            <a:normAutofit fontScale="90000"/>
          </a:bodyPr>
          <a:lstStyle/>
          <a:p>
            <a:pPr algn="ctr"/>
            <a:r>
              <a:rPr lang="en-US" b="1" i="1" dirty="0" smtClean="0">
                <a:solidFill>
                  <a:srgbClr val="00B050"/>
                </a:solidFill>
                <a:effectLst>
                  <a:outerShdw blurRad="38100" dist="38100" dir="2700000" algn="tl">
                    <a:srgbClr val="000000">
                      <a:alpha val="43137"/>
                    </a:srgbClr>
                  </a:outerShdw>
                </a:effectLst>
                <a:latin typeface="Balaram" pitchFamily="2" charset="0"/>
              </a:rPr>
              <a:t>[SB 1.16.19] </a:t>
            </a:r>
            <a:br>
              <a:rPr lang="en-US" b="1" i="1" dirty="0" smtClean="0">
                <a:solidFill>
                  <a:srgbClr val="00B050"/>
                </a:solidFill>
                <a:effectLst>
                  <a:outerShdw blurRad="38100" dist="38100" dir="2700000" algn="tl">
                    <a:srgbClr val="000000">
                      <a:alpha val="43137"/>
                    </a:srgbClr>
                  </a:outerShdw>
                </a:effectLst>
                <a:latin typeface="Balaram" pitchFamily="2" charset="0"/>
              </a:rPr>
            </a:br>
            <a:r>
              <a:rPr lang="en-US" dirty="0" smtClean="0">
                <a:solidFill>
                  <a:srgbClr val="00B050"/>
                </a:solidFill>
                <a:latin typeface="Balaram"/>
              </a:rPr>
              <a:t>dharma </a:t>
            </a:r>
            <a:r>
              <a:rPr lang="en-US" dirty="0" err="1" smtClean="0">
                <a:solidFill>
                  <a:srgbClr val="00B050"/>
                </a:solidFill>
                <a:latin typeface="Balaram"/>
              </a:rPr>
              <a:t>uvaca</a:t>
            </a:r>
            <a:r>
              <a:rPr lang="en-US" dirty="0" smtClean="0">
                <a:solidFill>
                  <a:srgbClr val="00B050"/>
                </a:solidFill>
                <a:latin typeface="Balaram"/>
              </a:rPr>
              <a:t/>
            </a:r>
            <a:br>
              <a:rPr lang="en-US" dirty="0" smtClean="0">
                <a:solidFill>
                  <a:srgbClr val="00B050"/>
                </a:solidFill>
                <a:latin typeface="Balaram"/>
              </a:rPr>
            </a:br>
            <a:r>
              <a:rPr lang="en-US" dirty="0" err="1" smtClean="0">
                <a:solidFill>
                  <a:srgbClr val="00B050"/>
                </a:solidFill>
                <a:latin typeface="Balaram"/>
              </a:rPr>
              <a:t>kaccid</a:t>
            </a:r>
            <a:r>
              <a:rPr lang="en-US" dirty="0" smtClean="0">
                <a:solidFill>
                  <a:srgbClr val="00B050"/>
                </a:solidFill>
                <a:latin typeface="Balaram"/>
              </a:rPr>
              <a:t> </a:t>
            </a:r>
            <a:r>
              <a:rPr lang="en-US" dirty="0" err="1" smtClean="0">
                <a:solidFill>
                  <a:srgbClr val="00B050"/>
                </a:solidFill>
                <a:latin typeface="Balaram"/>
              </a:rPr>
              <a:t>bhadre</a:t>
            </a:r>
            <a:r>
              <a:rPr lang="en-US" dirty="0" smtClean="0">
                <a:solidFill>
                  <a:srgbClr val="00B050"/>
                </a:solidFill>
                <a:latin typeface="Balaram"/>
              </a:rPr>
              <a:t> '</a:t>
            </a:r>
            <a:r>
              <a:rPr lang="en-US" dirty="0" err="1" smtClean="0">
                <a:solidFill>
                  <a:srgbClr val="00B050"/>
                </a:solidFill>
                <a:latin typeface="Balaram"/>
              </a:rPr>
              <a:t>namayam</a:t>
            </a:r>
            <a:r>
              <a:rPr lang="en-US" dirty="0" smtClean="0">
                <a:solidFill>
                  <a:srgbClr val="00B050"/>
                </a:solidFill>
                <a:latin typeface="Balaram"/>
              </a:rPr>
              <a:t> </a:t>
            </a:r>
            <a:r>
              <a:rPr lang="en-US" dirty="0" err="1" smtClean="0">
                <a:solidFill>
                  <a:srgbClr val="00B050"/>
                </a:solidFill>
                <a:latin typeface="Balaram"/>
              </a:rPr>
              <a:t>atmanas</a:t>
            </a:r>
            <a:r>
              <a:rPr lang="en-US" dirty="0" smtClean="0">
                <a:solidFill>
                  <a:srgbClr val="00B050"/>
                </a:solidFill>
                <a:latin typeface="Balaram"/>
              </a:rPr>
              <a:t> </a:t>
            </a:r>
            <a:r>
              <a:rPr lang="en-US" dirty="0" err="1" smtClean="0">
                <a:solidFill>
                  <a:srgbClr val="00B050"/>
                </a:solidFill>
                <a:latin typeface="Balaram"/>
              </a:rPr>
              <a:t>te</a:t>
            </a:r>
            <a:r>
              <a:rPr lang="en-US" dirty="0" smtClean="0">
                <a:solidFill>
                  <a:srgbClr val="00B050"/>
                </a:solidFill>
                <a:latin typeface="Balaram"/>
              </a:rPr>
              <a:t/>
            </a:r>
            <a:br>
              <a:rPr lang="en-US" dirty="0" smtClean="0">
                <a:solidFill>
                  <a:srgbClr val="00B050"/>
                </a:solidFill>
                <a:latin typeface="Balaram"/>
              </a:rPr>
            </a:br>
            <a:r>
              <a:rPr lang="en-US" dirty="0" err="1" smtClean="0">
                <a:solidFill>
                  <a:srgbClr val="00B050"/>
                </a:solidFill>
                <a:latin typeface="Balaram"/>
              </a:rPr>
              <a:t>vicchayasi</a:t>
            </a:r>
            <a:r>
              <a:rPr lang="en-US" dirty="0" smtClean="0">
                <a:solidFill>
                  <a:srgbClr val="00B050"/>
                </a:solidFill>
                <a:latin typeface="Balaram"/>
              </a:rPr>
              <a:t> </a:t>
            </a:r>
            <a:r>
              <a:rPr lang="en-US" dirty="0" err="1" smtClean="0">
                <a:solidFill>
                  <a:srgbClr val="00B050"/>
                </a:solidFill>
                <a:latin typeface="Balaram"/>
              </a:rPr>
              <a:t>mlayatesan</a:t>
            </a:r>
            <a:r>
              <a:rPr lang="en-US" dirty="0" smtClean="0">
                <a:solidFill>
                  <a:srgbClr val="00B050"/>
                </a:solidFill>
                <a:latin typeface="Balaram"/>
              </a:rPr>
              <a:t> </a:t>
            </a:r>
            <a:r>
              <a:rPr lang="en-US" dirty="0" err="1" smtClean="0">
                <a:solidFill>
                  <a:srgbClr val="00B050"/>
                </a:solidFill>
                <a:latin typeface="Balaram"/>
              </a:rPr>
              <a:t>mukhena</a:t>
            </a:r>
            <a:r>
              <a:rPr lang="en-US" dirty="0" smtClean="0">
                <a:solidFill>
                  <a:srgbClr val="00B050"/>
                </a:solidFill>
                <a:latin typeface="Balaram"/>
              </a:rPr>
              <a:t/>
            </a:r>
            <a:br>
              <a:rPr lang="en-US" dirty="0" smtClean="0">
                <a:solidFill>
                  <a:srgbClr val="00B050"/>
                </a:solidFill>
                <a:latin typeface="Balaram"/>
              </a:rPr>
            </a:br>
            <a:r>
              <a:rPr lang="en-US" dirty="0" err="1" smtClean="0">
                <a:solidFill>
                  <a:srgbClr val="00B050"/>
                </a:solidFill>
                <a:latin typeface="Balaram"/>
              </a:rPr>
              <a:t>alaksaye</a:t>
            </a:r>
            <a:r>
              <a:rPr lang="en-US" dirty="0" smtClean="0">
                <a:solidFill>
                  <a:srgbClr val="00B050"/>
                </a:solidFill>
                <a:latin typeface="Balaram"/>
              </a:rPr>
              <a:t> </a:t>
            </a:r>
            <a:r>
              <a:rPr lang="en-US" dirty="0" err="1" smtClean="0">
                <a:solidFill>
                  <a:srgbClr val="00B050"/>
                </a:solidFill>
                <a:latin typeface="Balaram"/>
              </a:rPr>
              <a:t>bhavatim</a:t>
            </a:r>
            <a:r>
              <a:rPr lang="en-US" dirty="0" smtClean="0">
                <a:solidFill>
                  <a:srgbClr val="00B050"/>
                </a:solidFill>
                <a:latin typeface="Balaram"/>
              </a:rPr>
              <a:t> </a:t>
            </a:r>
            <a:r>
              <a:rPr lang="en-US" dirty="0" err="1" smtClean="0">
                <a:solidFill>
                  <a:srgbClr val="00B050"/>
                </a:solidFill>
                <a:latin typeface="Balaram"/>
              </a:rPr>
              <a:t>antaradhim</a:t>
            </a:r>
            <a:r>
              <a:rPr lang="en-US" dirty="0" smtClean="0">
                <a:solidFill>
                  <a:srgbClr val="00B050"/>
                </a:solidFill>
                <a:latin typeface="Balaram"/>
              </a:rPr>
              <a:t/>
            </a:r>
            <a:br>
              <a:rPr lang="en-US" dirty="0" smtClean="0">
                <a:solidFill>
                  <a:srgbClr val="00B050"/>
                </a:solidFill>
                <a:latin typeface="Balaram"/>
              </a:rPr>
            </a:br>
            <a:r>
              <a:rPr lang="en-US" dirty="0" err="1" smtClean="0">
                <a:solidFill>
                  <a:srgbClr val="00B050"/>
                </a:solidFill>
                <a:latin typeface="Balaram"/>
              </a:rPr>
              <a:t>dure</a:t>
            </a:r>
            <a:r>
              <a:rPr lang="en-US" dirty="0" smtClean="0">
                <a:solidFill>
                  <a:srgbClr val="00B050"/>
                </a:solidFill>
                <a:latin typeface="Balaram"/>
              </a:rPr>
              <a:t> </a:t>
            </a:r>
            <a:r>
              <a:rPr lang="en-US" dirty="0" err="1" smtClean="0">
                <a:solidFill>
                  <a:srgbClr val="00B050"/>
                </a:solidFill>
                <a:latin typeface="Balaram"/>
              </a:rPr>
              <a:t>bandhum</a:t>
            </a:r>
            <a:r>
              <a:rPr lang="en-US" dirty="0" smtClean="0">
                <a:solidFill>
                  <a:srgbClr val="00B050"/>
                </a:solidFill>
                <a:latin typeface="Balaram"/>
              </a:rPr>
              <a:t> </a:t>
            </a:r>
            <a:r>
              <a:rPr lang="en-US" dirty="0" err="1" smtClean="0">
                <a:solidFill>
                  <a:srgbClr val="00B050"/>
                </a:solidFill>
                <a:latin typeface="Balaram"/>
              </a:rPr>
              <a:t>socasi</a:t>
            </a:r>
            <a:r>
              <a:rPr lang="en-US" dirty="0" smtClean="0">
                <a:solidFill>
                  <a:srgbClr val="00B050"/>
                </a:solidFill>
                <a:latin typeface="Balaram"/>
              </a:rPr>
              <a:t> </a:t>
            </a:r>
            <a:r>
              <a:rPr lang="en-US" dirty="0" err="1" smtClean="0">
                <a:solidFill>
                  <a:srgbClr val="00B050"/>
                </a:solidFill>
                <a:latin typeface="Balaram"/>
              </a:rPr>
              <a:t>kancanamba</a:t>
            </a:r>
            <a:endParaRPr lang="en-US"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143000" y="3429000"/>
            <a:ext cx="7498080" cy="3429000"/>
          </a:xfrm>
        </p:spPr>
        <p:txBody>
          <a:bodyPr>
            <a:noAutofit/>
          </a:bodyPr>
          <a:lstStyle/>
          <a:p>
            <a:pPr>
              <a:buNone/>
            </a:pPr>
            <a:r>
              <a:rPr lang="en-US" sz="3600" b="1" i="1" dirty="0" smtClean="0">
                <a:solidFill>
                  <a:srgbClr val="0070C0"/>
                </a:solidFill>
                <a:latin typeface="Balaram"/>
              </a:rPr>
              <a:t>Dharma [in the form of a bull] asked: Madam, are you not hale and hearty? Why are you covered with the shadow of grief? It appears by your face that you have become black. Are you suffering from some internal disease, or are you thinking of some relative who is away in a distant place?</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533400"/>
            <a:ext cx="8001000" cy="6324600"/>
          </a:xfrm>
        </p:spPr>
        <p:txBody>
          <a:bodyPr>
            <a:noAutofit/>
          </a:bodyPr>
          <a:lstStyle/>
          <a:p>
            <a:r>
              <a:rPr lang="en-US" sz="2600" b="1" i="1" dirty="0" smtClean="0">
                <a:solidFill>
                  <a:srgbClr val="0070C0"/>
                </a:solidFill>
                <a:latin typeface="Balaram"/>
              </a:rPr>
              <a:t>The bull is the emblem of the moral principle, and the cow is the representative of the earth. When the bull and the cow are in a joyful mood, it is to be understood that the people of the world are also in a joyful mood. The reason is that the bull helps production of grains in the agricultural field, and the cow delivers milk, the miracle of aggregate food values.</a:t>
            </a:r>
          </a:p>
          <a:p>
            <a:r>
              <a:rPr lang="en-US" sz="2600" b="1" i="1" dirty="0" smtClean="0">
                <a:solidFill>
                  <a:srgbClr val="C00000"/>
                </a:solidFill>
                <a:latin typeface="Balaram"/>
              </a:rPr>
              <a:t>But at the present moment in this age of Kali both the bull and the cow are now being slaughtered and eaten up as foodstuff by a class of men who do not know the </a:t>
            </a:r>
            <a:r>
              <a:rPr lang="en-US" sz="2600" b="1" i="1" dirty="0" err="1" smtClean="0">
                <a:solidFill>
                  <a:srgbClr val="C00000"/>
                </a:solidFill>
                <a:latin typeface="Balaram"/>
              </a:rPr>
              <a:t>brahminical</a:t>
            </a:r>
            <a:r>
              <a:rPr lang="en-US" sz="2600" b="1" i="1" dirty="0" smtClean="0">
                <a:solidFill>
                  <a:srgbClr val="C00000"/>
                </a:solidFill>
                <a:latin typeface="Balaram"/>
              </a:rPr>
              <a:t> culture.</a:t>
            </a:r>
          </a:p>
          <a:p>
            <a:r>
              <a:rPr lang="en-US" sz="2600" b="1" i="1" dirty="0" err="1" smtClean="0">
                <a:solidFill>
                  <a:srgbClr val="0070C0"/>
                </a:solidFill>
                <a:latin typeface="Balaram"/>
              </a:rPr>
              <a:t>Brahminical</a:t>
            </a:r>
            <a:r>
              <a:rPr lang="en-US" sz="2600" b="1" i="1" dirty="0" smtClean="0">
                <a:solidFill>
                  <a:srgbClr val="0070C0"/>
                </a:solidFill>
                <a:latin typeface="Balaram"/>
              </a:rPr>
              <a:t> culture is the topmost perfection of all cultural affairs. </a:t>
            </a:r>
          </a:p>
          <a:p>
            <a:r>
              <a:rPr lang="en-US" sz="2600" b="1" i="1" dirty="0" smtClean="0">
                <a:solidFill>
                  <a:srgbClr val="C00000"/>
                </a:solidFill>
                <a:latin typeface="Balaram"/>
              </a:rPr>
              <a:t>By advancement of such culture, the morale of society is properly maintained, and so peace and prosperity are also attained without extraneous effort.</a:t>
            </a:r>
          </a:p>
          <a:p>
            <a:r>
              <a:rPr lang="en-US" sz="2600" b="1" i="1" dirty="0" smtClean="0">
                <a:solidFill>
                  <a:srgbClr val="0070C0"/>
                </a:solidFill>
                <a:latin typeface="Balaram"/>
              </a:rPr>
              <a:t>The people of the world in this age of Kali are always full of anxieties. Everyone is diseased with some kind of ailment.</a:t>
            </a:r>
          </a:p>
          <a:p>
            <a:r>
              <a:rPr lang="en-US" sz="2600" b="1" i="1" dirty="0" smtClean="0">
                <a:solidFill>
                  <a:srgbClr val="C00000"/>
                </a:solidFill>
                <a:latin typeface="Balaram"/>
              </a:rPr>
              <a:t>There are sufferings from internal diseases, separation from those near and dear, and anxieties for maintaining the status quo.</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21886</TotalTime>
  <Words>3579</Words>
  <Application>Microsoft Office PowerPoint</Application>
  <PresentationFormat>On-screen Show (4:3)</PresentationFormat>
  <Paragraphs>122</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Srimad Bhagavtam  1.16.17-1.16.24 How Pariksit Received the Age of Kali</vt:lpstr>
      <vt:lpstr> SB 1.2.4 </vt:lpstr>
      <vt:lpstr>SB 1.2.18</vt:lpstr>
      <vt:lpstr>Recap (1.16)</vt:lpstr>
      <vt:lpstr>[SB 1.16.17]  tasyaivam vartamanasya purvesam vrttim anvaham natidure kilascaryam yad asit tan nibodha me</vt:lpstr>
      <vt:lpstr>Srila Prabhupada Uvaca</vt:lpstr>
      <vt:lpstr>[SB 1.16.18]   dharmah padaikena caran vicchayam upalabhya gam prcchati smasru-vadanam vivatsam iva mataram</vt:lpstr>
      <vt:lpstr>[SB 1.16.19]  dharma uvaca kaccid bhadre 'namayam atmanas te vicchayasi mlayatesan mukhena alaksaye bhavatim antaradhim dure bandhum socasi kancanamba</vt:lpstr>
      <vt:lpstr>Key points</vt:lpstr>
      <vt:lpstr>Key points</vt:lpstr>
      <vt:lpstr>Srila Prabhpada Uvaca</vt:lpstr>
      <vt:lpstr>Punch line</vt:lpstr>
      <vt:lpstr>[SB 1.16.20]   padair nyunam socasi maika-padam atmanam va vrsalair bhoksyamanam aho suradin hrta-yajna-bhagan praja uta svin maghavaty avarsati</vt:lpstr>
      <vt:lpstr>Key points</vt:lpstr>
      <vt:lpstr>Key points</vt:lpstr>
      <vt:lpstr>Srila Prabhpada Uvaca</vt:lpstr>
      <vt:lpstr>[SB 1.16.21]   araksyamanah striya urvi balan socasy atho purusadair ivartan vacam devim brahma-kule kukarmany abrahmanye raja-kule kulagryan</vt:lpstr>
      <vt:lpstr>Key points</vt:lpstr>
      <vt:lpstr>[SB 1.16.22]   kim ksatra-bandhun kalinopasrstan rastrani va tair avaropitani itas tato vasana-pana-vasahsnana- vyavayonmukha-jiva-lokam</vt:lpstr>
      <vt:lpstr>Key points</vt:lpstr>
      <vt:lpstr>[SB 1.16.23]   yadvamba te bhuri-bharavatara krtavatarasya harer dharitri antarhitasya smarati visrsta karmani nirvana-vilambitani</vt:lpstr>
      <vt:lpstr>Key points</vt:lpstr>
      <vt:lpstr>[SB 1.16.24]  idam mamacaksva tavadhi-mulam vasundhare yena vikarsitasi kalena va te balinam baliyasa surarcitam kim hrtam amba saubhagam</vt:lpstr>
      <vt:lpstr>Key points</vt:lpstr>
      <vt:lpstr>Session Summary</vt:lpstr>
      <vt:lpstr>Session Summary</vt:lpstr>
      <vt:lpstr>Punch line</vt:lpstr>
      <vt:lpstr>Srila Prabhpada Uvaca</vt:lpstr>
      <vt:lpstr>Srila Prabhpada Uvaca</vt:lpstr>
      <vt:lpstr>Srila Prabhpada Uvaca</vt:lpstr>
      <vt:lpstr>Smile</vt:lpstr>
      <vt:lpstr>Srimad Bhagavtam Ki Jai Srila Prabhupada ki Jai</vt:lpstr>
    </vt:vector>
  </TitlesOfParts>
  <Company>Precor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Srimad Bhagavtam 1.2.18-1.1.21</dc:title>
  <dc:creator>Administrator</dc:creator>
  <cp:lastModifiedBy>Precor Inc.</cp:lastModifiedBy>
  <cp:revision>705</cp:revision>
  <dcterms:created xsi:type="dcterms:W3CDTF">2010-04-10T20:26:21Z</dcterms:created>
  <dcterms:modified xsi:type="dcterms:W3CDTF">2012-09-29T03:14:59Z</dcterms:modified>
</cp:coreProperties>
</file>