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8"/>
  </p:notesMasterIdLst>
  <p:sldIdLst>
    <p:sldId id="256" r:id="rId2"/>
    <p:sldId id="260" r:id="rId3"/>
    <p:sldId id="261" r:id="rId4"/>
    <p:sldId id="262" r:id="rId5"/>
    <p:sldId id="257" r:id="rId6"/>
    <p:sldId id="307" r:id="rId7"/>
    <p:sldId id="263" r:id="rId8"/>
    <p:sldId id="264" r:id="rId9"/>
    <p:sldId id="295" r:id="rId10"/>
    <p:sldId id="265" r:id="rId11"/>
    <p:sldId id="308" r:id="rId12"/>
    <p:sldId id="309" r:id="rId13"/>
    <p:sldId id="270" r:id="rId14"/>
    <p:sldId id="310" r:id="rId15"/>
    <p:sldId id="314" r:id="rId16"/>
    <p:sldId id="315" r:id="rId17"/>
    <p:sldId id="311" r:id="rId18"/>
    <p:sldId id="312" r:id="rId19"/>
    <p:sldId id="316" r:id="rId20"/>
    <p:sldId id="266" r:id="rId21"/>
    <p:sldId id="267" r:id="rId22"/>
    <p:sldId id="331" r:id="rId23"/>
    <p:sldId id="268" r:id="rId24"/>
    <p:sldId id="272" r:id="rId25"/>
    <p:sldId id="317" r:id="rId26"/>
    <p:sldId id="273" r:id="rId27"/>
    <p:sldId id="276" r:id="rId28"/>
    <p:sldId id="282" r:id="rId29"/>
    <p:sldId id="275" r:id="rId30"/>
    <p:sldId id="279" r:id="rId31"/>
    <p:sldId id="283" r:id="rId32"/>
    <p:sldId id="280" r:id="rId33"/>
    <p:sldId id="281" r:id="rId34"/>
    <p:sldId id="285" r:id="rId35"/>
    <p:sldId id="286" r:id="rId36"/>
    <p:sldId id="299" r:id="rId37"/>
    <p:sldId id="319" r:id="rId38"/>
    <p:sldId id="297" r:id="rId39"/>
    <p:sldId id="287" r:id="rId40"/>
    <p:sldId id="288" r:id="rId41"/>
    <p:sldId id="318" r:id="rId42"/>
    <p:sldId id="327" r:id="rId43"/>
    <p:sldId id="301" r:id="rId44"/>
    <p:sldId id="302" r:id="rId45"/>
    <p:sldId id="303" r:id="rId46"/>
    <p:sldId id="328" r:id="rId47"/>
    <p:sldId id="305" r:id="rId48"/>
    <p:sldId id="321" r:id="rId49"/>
    <p:sldId id="322" r:id="rId50"/>
    <p:sldId id="326" r:id="rId51"/>
    <p:sldId id="320" r:id="rId52"/>
    <p:sldId id="323" r:id="rId53"/>
    <p:sldId id="324" r:id="rId54"/>
    <p:sldId id="330" r:id="rId55"/>
    <p:sldId id="291" r:id="rId56"/>
    <p:sldId id="289"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1C8"/>
    <a:srgbClr val="FF33CC"/>
    <a:srgbClr val="002A13"/>
    <a:srgbClr val="5848B6"/>
    <a:srgbClr val="CC0000"/>
    <a:srgbClr val="3366CC"/>
    <a:srgbClr val="FF5050"/>
    <a:srgbClr val="580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593" autoAdjust="0"/>
  </p:normalViewPr>
  <p:slideViewPr>
    <p:cSldViewPr>
      <p:cViewPr varScale="1">
        <p:scale>
          <a:sx n="60" d="100"/>
          <a:sy n="60" d="100"/>
        </p:scale>
        <p:origin x="-1656" y="-9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78" d="100"/>
          <a:sy n="78" d="100"/>
        </p:scale>
        <p:origin x="-285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F90B649-7920-446C-824D-A9C2406E3D85}" type="datetimeFigureOut">
              <a:rPr lang="en-US"/>
              <a:pPr>
                <a:defRPr/>
              </a:pPr>
              <a:t>4/21/2012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F8A8CA1-45D8-401B-B03F-A5638940B617}" type="slidenum">
              <a:rPr lang="en-US"/>
              <a:pPr>
                <a:defRPr/>
              </a:pPr>
              <a:t>‹#›</a:t>
            </a:fld>
            <a:endParaRPr lang="en-US"/>
          </a:p>
        </p:txBody>
      </p:sp>
    </p:spTree>
    <p:extLst>
      <p:ext uri="{BB962C8B-B14F-4D97-AF65-F5344CB8AC3E}">
        <p14:creationId xmlns:p14="http://schemas.microsoft.com/office/powerpoint/2010/main" val="250050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2419AB-43DD-4B4B-A237-A9AFEF220411}" type="slidenum">
              <a:rPr lang="en-US"/>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B/c</a:t>
            </a:r>
            <a:r>
              <a:rPr lang="en-US" baseline="0" dirty="0" smtClean="0"/>
              <a:t> of sun we have all necessities of life.</a:t>
            </a:r>
            <a:endParaRPr lang="en-US" dirty="0" smtClean="0"/>
          </a:p>
          <a:p>
            <a:endParaRPr lang="en-US" dirty="0" smtClean="0"/>
          </a:p>
          <a:p>
            <a:r>
              <a:rPr lang="en-US" dirty="0" smtClean="0"/>
              <a:t>1. As</a:t>
            </a:r>
            <a:r>
              <a:rPr lang="en-US" baseline="0" dirty="0" smtClean="0"/>
              <a:t> with light of the sun what darkness can stand ---In the presence of </a:t>
            </a:r>
            <a:r>
              <a:rPr lang="en-US" baseline="0" dirty="0" err="1" smtClean="0"/>
              <a:t>Krsna</a:t>
            </a:r>
            <a:r>
              <a:rPr lang="en-US" baseline="0" dirty="0" smtClean="0"/>
              <a:t>, what inauspiciousness can stand</a:t>
            </a:r>
            <a:endParaRPr lang="en-US" dirty="0"/>
          </a:p>
        </p:txBody>
      </p:sp>
      <p:sp>
        <p:nvSpPr>
          <p:cNvPr id="4" name="Slide Number Placeholder 3"/>
          <p:cNvSpPr>
            <a:spLocks noGrp="1"/>
          </p:cNvSpPr>
          <p:nvPr>
            <p:ph type="sldNum" sz="quarter" idx="10"/>
          </p:nvPr>
        </p:nvSpPr>
        <p:spPr/>
        <p:txBody>
          <a:bodyPr/>
          <a:lstStyle/>
          <a:p>
            <a:pPr>
              <a:defRPr/>
            </a:pPr>
            <a:fld id="{9F8A8CA1-45D8-401B-B03F-A5638940B617}" type="slidenum">
              <a:rPr lang="en-US" smtClean="0"/>
              <a:pPr>
                <a:defRPr/>
              </a:pPr>
              <a:t>11</a:t>
            </a:fld>
            <a:endParaRPr lang="en-US"/>
          </a:p>
        </p:txBody>
      </p:sp>
    </p:spTree>
    <p:extLst>
      <p:ext uri="{BB962C8B-B14F-4D97-AF65-F5344CB8AC3E}">
        <p14:creationId xmlns:p14="http://schemas.microsoft.com/office/powerpoint/2010/main" val="186170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Chapter 10- everything was so abundant </a:t>
            </a:r>
          </a:p>
          <a:p>
            <a:r>
              <a:rPr lang="en-US" baseline="0" dirty="0" smtClean="0"/>
              <a:t> MY became anxious for </a:t>
            </a:r>
            <a:r>
              <a:rPr lang="en-US" baseline="0" dirty="0" err="1" smtClean="0"/>
              <a:t>Arjuna</a:t>
            </a:r>
            <a:r>
              <a:rPr lang="en-US" baseline="0" dirty="0" smtClean="0"/>
              <a:t> and also there was no news about </a:t>
            </a:r>
            <a:r>
              <a:rPr lang="en-US" baseline="0" dirty="0" err="1" smtClean="0"/>
              <a:t>Dwarka’s</a:t>
            </a:r>
            <a:r>
              <a:rPr lang="en-US" baseline="0" dirty="0" smtClean="0"/>
              <a:t> well being.</a:t>
            </a:r>
            <a:endParaRPr lang="en-US" dirty="0"/>
          </a:p>
        </p:txBody>
      </p:sp>
      <p:sp>
        <p:nvSpPr>
          <p:cNvPr id="4" name="Slide Number Placeholder 3"/>
          <p:cNvSpPr>
            <a:spLocks noGrp="1"/>
          </p:cNvSpPr>
          <p:nvPr>
            <p:ph type="sldNum" sz="quarter" idx="10"/>
          </p:nvPr>
        </p:nvSpPr>
        <p:spPr/>
        <p:txBody>
          <a:bodyPr/>
          <a:lstStyle/>
          <a:p>
            <a:pPr>
              <a:defRPr/>
            </a:pPr>
            <a:fld id="{9F8A8CA1-45D8-401B-B03F-A5638940B617}" type="slidenum">
              <a:rPr lang="en-US" smtClean="0"/>
              <a:pPr>
                <a:defRPr/>
              </a:pPr>
              <a:t>12</a:t>
            </a:fld>
            <a:endParaRPr lang="en-US"/>
          </a:p>
        </p:txBody>
      </p:sp>
    </p:spTree>
    <p:extLst>
      <p:ext uri="{BB962C8B-B14F-4D97-AF65-F5344CB8AC3E}">
        <p14:creationId xmlns:p14="http://schemas.microsoft.com/office/powerpoint/2010/main" val="363121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05CE9C2-3658-4935-BA25-10B9BF24955F}"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a:t>
            </a:r>
            <a:r>
              <a:rPr lang="en-US" baseline="0" dirty="0" smtClean="0"/>
              <a:t> are accustomed to all these symptoms today- but they were naturally absent in MY’s kingdom and therefore he was very surprised to see symptoms like these coming up. </a:t>
            </a:r>
          </a:p>
          <a:p>
            <a:endParaRPr lang="en-US" baseline="0" dirty="0" smtClean="0"/>
          </a:p>
          <a:p>
            <a:r>
              <a:rPr lang="en-US" baseline="0" dirty="0" smtClean="0"/>
              <a:t>Godless man- carry no value and morals- becomes selfish and is geared to thinking only for one’s own sense gratification</a:t>
            </a:r>
          </a:p>
          <a:p>
            <a:endParaRPr lang="en-US" baseline="0" dirty="0" smtClean="0"/>
          </a:p>
          <a:p>
            <a:r>
              <a:rPr lang="en-US" baseline="0" dirty="0" smtClean="0"/>
              <a:t>Think this life is all in all--- is not aware of the actual goal of life </a:t>
            </a:r>
            <a:r>
              <a:rPr lang="en-US" baseline="0" dirty="0" err="1" smtClean="0"/>
              <a:t>eg</a:t>
            </a:r>
            <a:r>
              <a:rPr lang="en-US" baseline="0" dirty="0" smtClean="0"/>
              <a:t> of a person telling SP that he does not mind being a dog in his next life.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F8A8CA1-45D8-401B-B03F-A5638940B617}" type="slidenum">
              <a:rPr lang="en-US" smtClean="0"/>
              <a:pPr>
                <a:defRPr/>
              </a:pPr>
              <a:t>14</a:t>
            </a:fld>
            <a:endParaRPr lang="en-US"/>
          </a:p>
        </p:txBody>
      </p:sp>
    </p:spTree>
    <p:extLst>
      <p:ext uri="{BB962C8B-B14F-4D97-AF65-F5344CB8AC3E}">
        <p14:creationId xmlns:p14="http://schemas.microsoft.com/office/powerpoint/2010/main" val="160676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Eg</a:t>
            </a:r>
            <a:r>
              <a:rPr lang="en-US" dirty="0" smtClean="0"/>
              <a:t> of</a:t>
            </a:r>
            <a:r>
              <a:rPr lang="en-US" baseline="0" dirty="0" smtClean="0"/>
              <a:t> a son who says I have no connection with my father. How can he disconnect from the father. He may not act in that relationship- it is a dormant relationship but relationship is there. Similarly our relationship with </a:t>
            </a:r>
            <a:r>
              <a:rPr lang="en-US" baseline="0" dirty="0" err="1" smtClean="0"/>
              <a:t>Krsna</a:t>
            </a:r>
            <a:r>
              <a:rPr lang="en-US" baseline="0" dirty="0" smtClean="0"/>
              <a:t> is covered in the conditioned state under the spell of illusion.</a:t>
            </a:r>
            <a:endParaRPr lang="en-US" dirty="0"/>
          </a:p>
        </p:txBody>
      </p:sp>
      <p:sp>
        <p:nvSpPr>
          <p:cNvPr id="4" name="Slide Number Placeholder 3"/>
          <p:cNvSpPr>
            <a:spLocks noGrp="1"/>
          </p:cNvSpPr>
          <p:nvPr>
            <p:ph type="sldNum" sz="quarter" idx="10"/>
          </p:nvPr>
        </p:nvSpPr>
        <p:spPr/>
        <p:txBody>
          <a:bodyPr/>
          <a:lstStyle/>
          <a:p>
            <a:pPr>
              <a:defRPr/>
            </a:pPr>
            <a:fld id="{9F8A8CA1-45D8-401B-B03F-A5638940B617}" type="slidenum">
              <a:rPr lang="en-US" smtClean="0"/>
              <a:pPr>
                <a:defRPr/>
              </a:pPr>
              <a:t>15</a:t>
            </a:fld>
            <a:endParaRPr lang="en-US"/>
          </a:p>
        </p:txBody>
      </p:sp>
    </p:spTree>
    <p:extLst>
      <p:ext uri="{BB962C8B-B14F-4D97-AF65-F5344CB8AC3E}">
        <p14:creationId xmlns:p14="http://schemas.microsoft.com/office/powerpoint/2010/main" val="3850807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8A8CA1-45D8-401B-B03F-A5638940B617}" type="slidenum">
              <a:rPr lang="en-US" smtClean="0"/>
              <a:pPr>
                <a:defRPr/>
              </a:pPr>
              <a:t>16</a:t>
            </a:fld>
            <a:endParaRPr lang="en-US"/>
          </a:p>
        </p:txBody>
      </p:sp>
    </p:spTree>
    <p:extLst>
      <p:ext uri="{BB962C8B-B14F-4D97-AF65-F5344CB8AC3E}">
        <p14:creationId xmlns:p14="http://schemas.microsoft.com/office/powerpoint/2010/main" val="3498394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t>
            </a:r>
            <a:r>
              <a:rPr lang="en-US" baseline="0" dirty="0" smtClean="0"/>
              <a:t> is giving the answer to the Question “ Where has religion taken shelter after the Lord’s departure- SB</a:t>
            </a:r>
            <a:endParaRPr lang="en-US" dirty="0"/>
          </a:p>
        </p:txBody>
      </p:sp>
      <p:sp>
        <p:nvSpPr>
          <p:cNvPr id="4" name="Slide Number Placeholder 3"/>
          <p:cNvSpPr>
            <a:spLocks noGrp="1"/>
          </p:cNvSpPr>
          <p:nvPr>
            <p:ph type="sldNum" sz="quarter" idx="10"/>
          </p:nvPr>
        </p:nvSpPr>
        <p:spPr/>
        <p:txBody>
          <a:bodyPr/>
          <a:lstStyle/>
          <a:p>
            <a:pPr>
              <a:defRPr/>
            </a:pPr>
            <a:fld id="{9F8A8CA1-45D8-401B-B03F-A5638940B617}" type="slidenum">
              <a:rPr lang="en-US" smtClean="0"/>
              <a:pPr>
                <a:defRPr/>
              </a:pPr>
              <a:t>17</a:t>
            </a:fld>
            <a:endParaRPr lang="en-US"/>
          </a:p>
        </p:txBody>
      </p:sp>
    </p:spTree>
    <p:extLst>
      <p:ext uri="{BB962C8B-B14F-4D97-AF65-F5344CB8AC3E}">
        <p14:creationId xmlns:p14="http://schemas.microsoft.com/office/powerpoint/2010/main" val="3332255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B96EF2-4FE9-48D5-90BC-21AE20182AB7}" type="slidenum">
              <a:rPr lang="en-US"/>
              <a:pPr fontAlgn="base">
                <a:spcBef>
                  <a:spcPct val="0"/>
                </a:spcBef>
                <a:spcAft>
                  <a:spcPct val="0"/>
                </a:spcAft>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08AAE-AA55-46F0-95C0-1D40B496EF5B}" type="slidenum">
              <a:rPr lang="en-US"/>
              <a:pPr fontAlgn="base">
                <a:spcBef>
                  <a:spcPct val="0"/>
                </a:spcBef>
                <a:spcAft>
                  <a:spcPct val="0"/>
                </a:spcAft>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latin typeface="Balaram" pitchFamily="2" charset="0"/>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2DD30-AD83-41DF-9B77-11E8C1BB02DF}" type="slidenum">
              <a:rPr lang="en-US"/>
              <a:pPr fontAlgn="base">
                <a:spcBef>
                  <a:spcPct val="0"/>
                </a:spcBef>
                <a:spcAft>
                  <a:spcPct val="0"/>
                </a:spcAft>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FC6417-38A9-4C8E-B5DE-B41022D7ED1C}"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09440-5C8F-4BD2-8398-B9C274E4FB3B}" type="slidenum">
              <a:rPr lang="en-US"/>
              <a:pPr fontAlgn="base">
                <a:spcBef>
                  <a:spcPct val="0"/>
                </a:spcBef>
                <a:spcAft>
                  <a:spcPct val="0"/>
                </a:spcAft>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 I</a:t>
            </a:r>
            <a:r>
              <a:rPr lang="en-US" baseline="0" dirty="0" smtClean="0"/>
              <a:t> am not as innocent as I think I am. The ability to recognize these truth to oneself and to others is itself the 1</a:t>
            </a:r>
            <a:r>
              <a:rPr lang="en-US" baseline="30000" dirty="0" smtClean="0"/>
              <a:t>st</a:t>
            </a:r>
            <a:r>
              <a:rPr lang="en-US" baseline="0" dirty="0" smtClean="0"/>
              <a:t> stage of honesty. One should </a:t>
            </a:r>
            <a:r>
              <a:rPr lang="en-US" baseline="0" dirty="0" err="1" smtClean="0"/>
              <a:t>npt</a:t>
            </a:r>
            <a:r>
              <a:rPr lang="en-US" baseline="0" dirty="0" smtClean="0"/>
              <a:t> feel discouraged by this recognition but rather should feel enlightened to find and accept these truths.</a:t>
            </a:r>
          </a:p>
          <a:p>
            <a:pPr eaLnBrk="1" hangingPunct="1">
              <a:spcBef>
                <a:spcPct val="0"/>
              </a:spcBef>
            </a:pPr>
            <a:endParaRPr lang="en-US" baseline="0" dirty="0" smtClean="0"/>
          </a:p>
          <a:p>
            <a:pPr eaLnBrk="1" hangingPunct="1">
              <a:spcBef>
                <a:spcPct val="0"/>
              </a:spcBef>
            </a:pPr>
            <a:r>
              <a:rPr lang="en-US" baseline="0" dirty="0" smtClean="0"/>
              <a:t>3. If we try to do it on our on strength alone- means again we are cheating- thinking ourselves to be independent of the descending mercy(</a:t>
            </a:r>
            <a:r>
              <a:rPr lang="en-US" baseline="0" dirty="0" err="1" smtClean="0"/>
              <a:t>Krsna</a:t>
            </a:r>
            <a:r>
              <a:rPr lang="en-US" baseline="0" dirty="0" smtClean="0"/>
              <a:t> &amp; His </a:t>
            </a:r>
            <a:r>
              <a:rPr lang="en-US" baseline="0" dirty="0" err="1" smtClean="0"/>
              <a:t>repres</a:t>
            </a:r>
            <a:r>
              <a:rPr lang="en-US" baseline="0" dirty="0" smtClean="0"/>
              <a:t>)</a:t>
            </a:r>
          </a:p>
          <a:p>
            <a:pPr eaLnBrk="1" hangingPunct="1">
              <a:spcBef>
                <a:spcPct val="0"/>
              </a:spcBef>
            </a:pPr>
            <a:endParaRPr lang="en-US" baseline="0" dirty="0" smtClean="0"/>
          </a:p>
          <a:p>
            <a:pPr eaLnBrk="1" hangingPunct="1">
              <a:spcBef>
                <a:spcPct val="0"/>
              </a:spcBef>
            </a:pPr>
            <a:r>
              <a:rPr lang="en-US" baseline="0" dirty="0" smtClean="0"/>
              <a:t>4. Be open to change ourselves= means be open to take instructions and apply them.</a:t>
            </a:r>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93FB12-83C2-4AC5-8556-085DF8007B80}" type="slidenum">
              <a:rPr lang="en-US"/>
              <a:pPr fontAlgn="base">
                <a:spcBef>
                  <a:spcPct val="0"/>
                </a:spcBef>
                <a:spcAft>
                  <a:spcPct val="0"/>
                </a:spcAft>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5. By</a:t>
            </a:r>
            <a:r>
              <a:rPr lang="en-US" baseline="0" dirty="0" smtClean="0"/>
              <a:t> associating one will develop of those devotees by hearing from them and serving them.</a:t>
            </a:r>
          </a:p>
          <a:p>
            <a:pPr eaLnBrk="1" hangingPunct="1">
              <a:spcBef>
                <a:spcPct val="0"/>
              </a:spcBef>
            </a:pPr>
            <a:endParaRPr lang="en-US" baseline="0" dirty="0" smtClean="0"/>
          </a:p>
          <a:p>
            <a:pPr eaLnBrk="1" hangingPunct="1">
              <a:spcBef>
                <a:spcPct val="0"/>
              </a:spcBef>
            </a:pPr>
            <a:r>
              <a:rPr lang="en-US" baseline="0" dirty="0" smtClean="0"/>
              <a:t>6. Feeling deeply spiritually secure, we feel comfortable to let go of all pretense. When there is a strong and straightforward relationship with the SM or an advanced devotee, one becomes confident that they accept me completely and love me unconditionally for who I am. I am not being judged!!</a:t>
            </a: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25726-82DF-4396-BBC6-A5AEE25FAADA}" type="slidenum">
              <a:rPr lang="en-US"/>
              <a:pPr fontAlgn="base">
                <a:spcBef>
                  <a:spcPct val="0"/>
                </a:spcBef>
                <a:spcAft>
                  <a:spcPct val="0"/>
                </a:spcAft>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a:t>
            </a:r>
            <a:r>
              <a:rPr lang="en-US" baseline="0" dirty="0" smtClean="0"/>
              <a:t> verse is being repeated here- 1.14.1- </a:t>
            </a:r>
            <a:r>
              <a:rPr lang="en-US" baseline="0" dirty="0" err="1" smtClean="0"/>
              <a:t>suta</a:t>
            </a:r>
            <a:r>
              <a:rPr lang="en-US" baseline="0" dirty="0" smtClean="0"/>
              <a:t> </a:t>
            </a:r>
            <a:r>
              <a:rPr lang="en-US" baseline="0" dirty="0" err="1" smtClean="0"/>
              <a:t>uvaca</a:t>
            </a:r>
            <a:r>
              <a:rPr lang="en-US" baseline="0" dirty="0" smtClean="0"/>
              <a:t> and now 1.14.6 </a:t>
            </a:r>
            <a:r>
              <a:rPr lang="en-US" baseline="0" dirty="0" err="1" smtClean="0"/>
              <a:t>Yudhisthira</a:t>
            </a:r>
            <a:r>
              <a:rPr lang="en-US" baseline="0" dirty="0" smtClean="0"/>
              <a:t> </a:t>
            </a:r>
            <a:r>
              <a:rPr lang="en-US" baseline="0" dirty="0" err="1" smtClean="0"/>
              <a:t>uvaca</a:t>
            </a:r>
            <a:r>
              <a:rPr lang="en-US" baseline="0" dirty="0" smtClean="0"/>
              <a:t>.</a:t>
            </a:r>
          </a:p>
          <a:p>
            <a:pPr eaLnBrk="1" hangingPunct="1">
              <a:spcBef>
                <a:spcPct val="0"/>
              </a:spcBef>
            </a:pPr>
            <a:endParaRPr lang="en-US" dirty="0" smtClean="0"/>
          </a:p>
          <a:p>
            <a:pPr eaLnBrk="1" hangingPunct="1">
              <a:spcBef>
                <a:spcPct val="0"/>
              </a:spcBef>
            </a:pPr>
            <a:r>
              <a:rPr lang="en-US" dirty="0" err="1" smtClean="0"/>
              <a:t>Arjuna</a:t>
            </a:r>
            <a:r>
              <a:rPr lang="en-US" dirty="0" smtClean="0"/>
              <a:t> having visited </a:t>
            </a:r>
            <a:r>
              <a:rPr lang="en-US" dirty="0" err="1" smtClean="0"/>
              <a:t>Dwarka</a:t>
            </a:r>
            <a:r>
              <a:rPr lang="en-US" dirty="0" smtClean="0"/>
              <a:t> before during his pilgrimage had made friends</a:t>
            </a:r>
            <a:r>
              <a:rPr lang="en-US" baseline="0" dirty="0" smtClean="0"/>
              <a:t> there and also he married </a:t>
            </a:r>
            <a:r>
              <a:rPr lang="en-US" baseline="0" dirty="0" err="1" smtClean="0"/>
              <a:t>Subhadra</a:t>
            </a:r>
            <a:r>
              <a:rPr lang="en-US" baseline="0" dirty="0" smtClean="0"/>
              <a:t> – so he had relatives as well.</a:t>
            </a:r>
          </a:p>
          <a:p>
            <a:pPr eaLnBrk="1" hangingPunct="1">
              <a:spcBef>
                <a:spcPct val="0"/>
              </a:spcBef>
            </a:pPr>
            <a:endParaRPr lang="en-US" baseline="0" dirty="0" smtClean="0"/>
          </a:p>
          <a:p>
            <a:pPr eaLnBrk="1" hangingPunct="1">
              <a:spcBef>
                <a:spcPct val="0"/>
              </a:spcBef>
            </a:pPr>
            <a:endParaRPr lang="en-US" dirty="0"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1B3C32-EAEE-4FC7-AA7E-BCCE44B34738}" type="slidenum">
              <a:rPr lang="en-US"/>
              <a:pPr fontAlgn="base">
                <a:spcBef>
                  <a:spcPct val="0"/>
                </a:spcBef>
                <a:spcAft>
                  <a:spcPct val="0"/>
                </a:spcAft>
                <a:defRPr/>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CE9410-9AB5-4ABE-98EC-AD7DFE93057A}" type="slidenum">
              <a:rPr lang="en-US"/>
              <a:pPr fontAlgn="base">
                <a:spcBef>
                  <a:spcPct val="0"/>
                </a:spcBef>
                <a:spcAft>
                  <a:spcPct val="0"/>
                </a:spcAft>
                <a:defRPr/>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a:latin typeface="Balaram" pitchFamily="2" charset="0"/>
            </a:endParaRP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D22881-0356-4CD2-A46C-1673EDA203C9}" type="slidenum">
              <a:rPr lang="en-US"/>
              <a:pPr fontAlgn="base">
                <a:spcBef>
                  <a:spcPct val="0"/>
                </a:spcBef>
                <a:spcAft>
                  <a:spcPct val="0"/>
                </a:spcAft>
                <a:defRPr/>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C13B74-CE18-47AB-9650-0E20BEB6F4D9}" type="slidenum">
              <a:rPr lang="en-US"/>
              <a:pPr fontAlgn="base">
                <a:spcBef>
                  <a:spcPct val="0"/>
                </a:spcBef>
                <a:spcAft>
                  <a:spcPct val="0"/>
                </a:spcAft>
                <a:defRPr/>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Trans</a:t>
            </a:r>
            <a:r>
              <a:rPr lang="en-US" baseline="0" dirty="0" smtClean="0"/>
              <a:t> </a:t>
            </a:r>
            <a:r>
              <a:rPr lang="en-US" dirty="0" smtClean="0"/>
              <a:t> pastimes- theoretical understanding is not enough</a:t>
            </a:r>
          </a:p>
          <a:p>
            <a:pPr marL="228600" indent="-228600" eaLnBrk="1" hangingPunct="1">
              <a:spcBef>
                <a:spcPct val="0"/>
              </a:spcBef>
              <a:buAutoNum type="arabicPeriod"/>
            </a:pPr>
            <a:endParaRPr lang="en-US" dirty="0" smtClean="0"/>
          </a:p>
          <a:p>
            <a:pPr marL="228600" indent="-228600" eaLnBrk="1" hangingPunct="1">
              <a:spcBef>
                <a:spcPct val="0"/>
              </a:spcBef>
              <a:buAutoNum type="arabicPeriod"/>
            </a:pPr>
            <a:r>
              <a:rPr lang="en-US" dirty="0" smtClean="0"/>
              <a:t>God Dies- How is it that Go</a:t>
            </a:r>
            <a:r>
              <a:rPr lang="en-US" baseline="0" dirty="0" smtClean="0"/>
              <a:t>d dies. Just as </a:t>
            </a:r>
            <a:r>
              <a:rPr lang="en-US" baseline="0" dirty="0" err="1" smtClean="0"/>
              <a:t>Krsna</a:t>
            </a:r>
            <a:r>
              <a:rPr lang="en-US" baseline="0" dirty="0" smtClean="0"/>
              <a:t> is unborn takes birth. </a:t>
            </a:r>
          </a:p>
          <a:p>
            <a:pPr marL="228600" indent="-228600" eaLnBrk="1" hangingPunct="1">
              <a:spcBef>
                <a:spcPct val="0"/>
              </a:spcBef>
              <a:buAutoNum type="arabicPeriod"/>
            </a:pPr>
            <a:endParaRPr lang="en-US" baseline="0" dirty="0" smtClean="0"/>
          </a:p>
          <a:p>
            <a:pPr marL="228600" indent="-228600" eaLnBrk="1" hangingPunct="1">
              <a:spcBef>
                <a:spcPct val="0"/>
              </a:spcBef>
              <a:buAutoNum type="arabicPeriod"/>
            </a:pPr>
            <a:r>
              <a:rPr lang="en-US" baseline="0" dirty="0" smtClean="0"/>
              <a:t>Parallel- Humans tend to mistake </a:t>
            </a:r>
            <a:r>
              <a:rPr lang="en-US" baseline="0" dirty="0" err="1" smtClean="0"/>
              <a:t>Krsna’s</a:t>
            </a:r>
            <a:r>
              <a:rPr lang="en-US" baseline="0" dirty="0" smtClean="0"/>
              <a:t> pastimes as ordinary yet in each of His pastimes, they have always have elements which are so far beyond anything imaginable practically that a human being can do.</a:t>
            </a:r>
          </a:p>
          <a:p>
            <a:pPr marL="228600" indent="-228600" eaLnBrk="1" hangingPunct="1">
              <a:spcBef>
                <a:spcPct val="0"/>
              </a:spcBef>
              <a:buAutoNum type="arabicPeriod"/>
            </a:pPr>
            <a:endParaRPr lang="en-US" baseline="0" dirty="0" smtClean="0"/>
          </a:p>
          <a:p>
            <a:pPr marL="228600" indent="-228600" eaLnBrk="1" hangingPunct="1">
              <a:spcBef>
                <a:spcPct val="0"/>
              </a:spcBef>
              <a:buAutoNum type="arabicPeriod"/>
            </a:pPr>
            <a:r>
              <a:rPr lang="en-US" baseline="0" dirty="0" smtClean="0"/>
              <a:t>Sun- When the sun sets in one place means it has arisen in some other place. It may have been gone from our sight but it is still there in the sky. </a:t>
            </a:r>
            <a:r>
              <a:rPr lang="en-US" baseline="0" dirty="0" err="1" smtClean="0"/>
              <a:t>Siimilarly</a:t>
            </a:r>
            <a:r>
              <a:rPr lang="en-US" baseline="0" dirty="0" smtClean="0"/>
              <a:t> </a:t>
            </a:r>
            <a:r>
              <a:rPr lang="en-US" baseline="0" dirty="0" err="1" smtClean="0"/>
              <a:t>Krsna</a:t>
            </a:r>
            <a:r>
              <a:rPr lang="en-US" baseline="0" dirty="0" smtClean="0"/>
              <a:t> has withdrawn His pastimes from this world He is starting them in some other part of another universe- </a:t>
            </a:r>
            <a:r>
              <a:rPr lang="en-US" baseline="0" dirty="0" err="1" smtClean="0"/>
              <a:t>Krsns’s</a:t>
            </a:r>
            <a:r>
              <a:rPr lang="en-US" baseline="0" dirty="0" smtClean="0"/>
              <a:t> pastimes are eternal and are continuously taking place.</a:t>
            </a:r>
          </a:p>
          <a:p>
            <a:pPr marL="228600" indent="-228600" eaLnBrk="1" hangingPunct="1">
              <a:spcBef>
                <a:spcPct val="0"/>
              </a:spcBef>
              <a:buAutoNum type="arabicPeriod"/>
            </a:pPr>
            <a:endParaRPr lang="en-US" baseline="0" dirty="0" smtClean="0"/>
          </a:p>
          <a:p>
            <a:pPr marL="228600" indent="-228600" eaLnBrk="1" hangingPunct="1">
              <a:spcBef>
                <a:spcPct val="0"/>
              </a:spcBef>
              <a:buAutoNum type="arabicPeriod"/>
            </a:pPr>
            <a:endParaRPr lang="en-US"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BB2C74-E3B9-4BD3-BEC7-11C487EF17EF}" type="slidenum">
              <a:rPr lang="en-US"/>
              <a:pPr fontAlgn="base">
                <a:spcBef>
                  <a:spcPct val="0"/>
                </a:spcBef>
                <a:spcAft>
                  <a:spcPct val="0"/>
                </a:spcAft>
                <a:defRPr/>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t>Krsna</a:t>
            </a:r>
            <a:r>
              <a:rPr lang="en-US" dirty="0" smtClean="0"/>
              <a:t> does not</a:t>
            </a:r>
            <a:r>
              <a:rPr lang="en-US" baseline="0" dirty="0" smtClean="0"/>
              <a:t> have a body to quit- What body would He quit? </a:t>
            </a:r>
          </a:p>
          <a:p>
            <a:pPr eaLnBrk="1" hangingPunct="1">
              <a:spcBef>
                <a:spcPct val="0"/>
              </a:spcBef>
            </a:pPr>
            <a:endParaRPr lang="en-US" baseline="0" dirty="0" smtClean="0"/>
          </a:p>
          <a:p>
            <a:pPr eaLnBrk="1" hangingPunct="1">
              <a:spcBef>
                <a:spcPct val="0"/>
              </a:spcBef>
            </a:pPr>
            <a:r>
              <a:rPr lang="en-US" baseline="0" dirty="0" smtClean="0"/>
              <a:t> </a:t>
            </a:r>
          </a:p>
          <a:p>
            <a:pPr eaLnBrk="1" hangingPunct="1">
              <a:spcBef>
                <a:spcPct val="0"/>
              </a:spcBef>
            </a:pPr>
            <a:r>
              <a:rPr lang="en-US" baseline="0" dirty="0" smtClean="0"/>
              <a:t>   There is no inside and </a:t>
            </a:r>
            <a:r>
              <a:rPr lang="en-US" baseline="0" dirty="0" err="1" smtClean="0"/>
              <a:t>outsidefor</a:t>
            </a:r>
            <a:r>
              <a:rPr lang="en-US" baseline="0" dirty="0" smtClean="0"/>
              <a:t> </a:t>
            </a:r>
            <a:r>
              <a:rPr lang="en-US" baseline="0" dirty="0" err="1" smtClean="0"/>
              <a:t>Krsna</a:t>
            </a:r>
            <a:r>
              <a:rPr lang="en-US" baseline="0" dirty="0" smtClean="0"/>
              <a:t> like us- we have a body outside and the soul inside.</a:t>
            </a:r>
          </a:p>
          <a:p>
            <a:pPr eaLnBrk="1" hangingPunct="1">
              <a:spcBef>
                <a:spcPct val="0"/>
              </a:spcBef>
            </a:pPr>
            <a:endParaRPr lang="en-US" baseline="0" dirty="0" smtClean="0"/>
          </a:p>
          <a:p>
            <a:pPr eaLnBrk="1" hangingPunct="1">
              <a:spcBef>
                <a:spcPct val="0"/>
              </a:spcBef>
            </a:pPr>
            <a:r>
              <a:rPr lang="en-US" baseline="0" dirty="0" smtClean="0"/>
              <a:t>For </a:t>
            </a:r>
            <a:r>
              <a:rPr lang="en-US" baseline="0" dirty="0" err="1" smtClean="0"/>
              <a:t>Krsna</a:t>
            </a:r>
            <a:r>
              <a:rPr lang="en-US" baseline="0" dirty="0" smtClean="0"/>
              <a:t> – He is His body; He does not have a body to quit</a:t>
            </a:r>
          </a:p>
          <a:p>
            <a:pPr eaLnBrk="1" hangingPunct="1">
              <a:spcBef>
                <a:spcPct val="0"/>
              </a:spcBef>
            </a:pPr>
            <a:endParaRPr lang="en-US" baseline="0" dirty="0" smtClean="0"/>
          </a:p>
          <a:p>
            <a:pPr eaLnBrk="1" hangingPunct="1">
              <a:spcBef>
                <a:spcPct val="0"/>
              </a:spcBef>
            </a:pPr>
            <a:r>
              <a:rPr lang="en-US" baseline="0" dirty="0" smtClean="0"/>
              <a:t>This is an illusory pastime – </a:t>
            </a:r>
            <a:r>
              <a:rPr lang="en-US" baseline="0" dirty="0" err="1" smtClean="0"/>
              <a:t>Krsna</a:t>
            </a:r>
            <a:r>
              <a:rPr lang="en-US" baseline="0" dirty="0" smtClean="0"/>
              <a:t> created an illusory body out of His material energy while simultaneously remaining personally in His own sac-</a:t>
            </a:r>
            <a:r>
              <a:rPr lang="en-US" baseline="0" dirty="0" err="1" smtClean="0"/>
              <a:t>cid</a:t>
            </a:r>
            <a:r>
              <a:rPr lang="en-US" baseline="0" dirty="0" smtClean="0"/>
              <a:t> </a:t>
            </a:r>
            <a:r>
              <a:rPr lang="en-US" baseline="0" dirty="0" err="1" smtClean="0"/>
              <a:t>ananda</a:t>
            </a:r>
            <a:r>
              <a:rPr lang="en-US" baseline="0" dirty="0" smtClean="0"/>
              <a:t> body   </a:t>
            </a:r>
            <a:endParaRPr lang="en-US" dirty="0"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4D456D-8B65-43B8-9DBB-C746600BA7EC}" type="slidenum">
              <a:rPr lang="en-US"/>
              <a:pPr fontAlgn="base">
                <a:spcBef>
                  <a:spcPct val="0"/>
                </a:spcBef>
                <a:spcAft>
                  <a:spcPct val="0"/>
                </a:spcAft>
                <a:defRPr/>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935791-1EF0-44DE-89CB-B4226D59354C}" type="slidenum">
              <a:rPr lang="en-US"/>
              <a:pPr fontAlgn="base">
                <a:spcBef>
                  <a:spcPct val="0"/>
                </a:spcBef>
                <a:spcAft>
                  <a:spcPct val="0"/>
                </a:spcAft>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7075B-AA2D-4B30-860A-CD2245D9111F}"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9A37E6E6-D149-498A-B272-1BDDDDFFB869}" type="slidenum">
              <a:rPr lang="en-US" smtClean="0"/>
              <a:pPr>
                <a:defRPr/>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t" hangingPunct="1">
              <a:spcBef>
                <a:spcPct val="0"/>
              </a:spcBef>
            </a:pPr>
            <a:endParaRPr lang="en-US" b="1" dirty="0" smtClean="0"/>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endParaRPr lang="en-US" dirty="0" smtClean="0"/>
          </a:p>
          <a:p>
            <a:pPr eaLnBrk="1" fontAlgn="t" hangingPunct="1">
              <a:spcBef>
                <a:spcPct val="0"/>
              </a:spcBef>
            </a:pPr>
            <a:endParaRPr lang="en-US" dirty="0" smtClean="0"/>
          </a:p>
          <a:p>
            <a:pPr eaLnBrk="1" hangingPunct="1">
              <a:spcBef>
                <a:spcPct val="0"/>
              </a:spcBef>
            </a:pPr>
            <a:endParaRPr lang="en-US" dirty="0"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D77F9A-D2DB-4ECF-8C8E-E841F410B029}" type="slidenum">
              <a:rPr lang="en-US"/>
              <a:pPr fontAlgn="base">
                <a:spcBef>
                  <a:spcPct val="0"/>
                </a:spcBef>
                <a:spcAft>
                  <a:spcPct val="0"/>
                </a:spcAft>
                <a:defRPr/>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dirty="0" smtClean="0"/>
              <a:t> </a:t>
            </a:r>
            <a:r>
              <a:rPr lang="en-US" dirty="0" err="1" smtClean="0"/>
              <a:t>Vaisesika</a:t>
            </a:r>
            <a:r>
              <a:rPr lang="en-US" baseline="0" dirty="0" smtClean="0"/>
              <a:t> </a:t>
            </a:r>
            <a:r>
              <a:rPr lang="en-US" baseline="0" dirty="0" err="1" smtClean="0"/>
              <a:t>Pr</a:t>
            </a:r>
            <a:r>
              <a:rPr lang="en-US" baseline="0" dirty="0" smtClean="0"/>
              <a:t>- One who is not grateful is a great fool</a:t>
            </a:r>
          </a:p>
          <a:p>
            <a:pPr marL="228600" indent="-228600" eaLnBrk="1" hangingPunct="1">
              <a:spcBef>
                <a:spcPct val="0"/>
              </a:spcBef>
            </a:pPr>
            <a:endParaRPr lang="en-US" baseline="0" dirty="0" smtClean="0"/>
          </a:p>
          <a:p>
            <a:pPr marL="228600" indent="-228600" eaLnBrk="1" hangingPunct="1">
              <a:spcBef>
                <a:spcPct val="0"/>
              </a:spcBef>
            </a:pPr>
            <a:r>
              <a:rPr lang="en-US" baseline="0" dirty="0" smtClean="0"/>
              <a:t>There was a fight in a village, and in the course of the fight one person was attacked with acid as a result of which his whole face was burnt and terribly disfigured. The sight of one of the eyes was completely lost and the other eye had only about 10% vision. The doctors said that the remaining eye, through which he had 10% vision, would also go blind very soon. They suggested taking the patient to Vellore (South India) for further treatment, to see if they could do something about it. At that time a devotee who was there, suggested that they should pray to Lord </a:t>
            </a:r>
            <a:r>
              <a:rPr lang="en-US" baseline="0" dirty="0" err="1" smtClean="0"/>
              <a:t>Nrsimhadev</a:t>
            </a:r>
            <a:r>
              <a:rPr lang="en-US" baseline="0" dirty="0" smtClean="0"/>
              <a:t> for the recovery of his eyes. As a result they prayed to Lord </a:t>
            </a:r>
            <a:r>
              <a:rPr lang="en-US" baseline="0" dirty="0" err="1" smtClean="0"/>
              <a:t>Nrsimhadev</a:t>
            </a:r>
            <a:r>
              <a:rPr lang="en-US" baseline="0" dirty="0" smtClean="0"/>
              <a:t> (at ISKCON </a:t>
            </a:r>
            <a:r>
              <a:rPr lang="en-US" baseline="0" dirty="0" err="1" smtClean="0"/>
              <a:t>Mayapur</a:t>
            </a:r>
            <a:r>
              <a:rPr lang="en-US" baseline="0" dirty="0" smtClean="0"/>
              <a:t>). The next day, much to the doctor's surprise, it was found that the patient could see everything very nicely.</a:t>
            </a:r>
          </a:p>
          <a:p>
            <a:pPr marL="228600" indent="-228600" eaLnBrk="1" hangingPunct="1">
              <a:spcBef>
                <a:spcPct val="0"/>
              </a:spcBef>
            </a:pPr>
            <a:endParaRPr lang="en-US" baseline="0" dirty="0" smtClean="0"/>
          </a:p>
          <a:p>
            <a:pPr marL="228600" indent="-228600" eaLnBrk="1" hangingPunct="1">
              <a:spcBef>
                <a:spcPct val="0"/>
              </a:spcBef>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32510B-0C16-4D83-AEA6-1D733ECBB1AA}" type="slidenum">
              <a:rPr lang="en-US"/>
              <a:pPr fontAlgn="base">
                <a:spcBef>
                  <a:spcPct val="0"/>
                </a:spcBef>
                <a:spcAft>
                  <a:spcPct val="0"/>
                </a:spcAft>
                <a:defRPr/>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p>
          <a:p>
            <a:pPr marL="228600" indent="-228600" eaLnBrk="1" hangingPunct="1">
              <a:spcBef>
                <a:spcPct val="0"/>
              </a:spcBef>
            </a:pPr>
            <a:endParaRPr lang="en-US" smtClean="0"/>
          </a:p>
          <a:p>
            <a:pPr marL="228600" indent="-228600" eaLnBrk="1" hangingPunct="1">
              <a:spcBef>
                <a:spcPct val="0"/>
              </a:spcBef>
              <a:buFontTx/>
              <a:buAutoNum type="arabicPeriod"/>
            </a:pPr>
            <a:endParaRPr lang="en-US" smtClean="0"/>
          </a:p>
          <a:p>
            <a:pPr marL="228600" indent="-228600" eaLnBrk="1" hangingPunct="1">
              <a:spcBef>
                <a:spcPct val="0"/>
              </a:spcBef>
              <a:buFontTx/>
              <a:buAutoNum type="arabicPeriod"/>
            </a:pPr>
            <a:endParaRPr lang="en-US" smtClean="0"/>
          </a:p>
          <a:p>
            <a:pPr marL="228600" indent="-228600" eaLnBrk="1" hangingPunct="1">
              <a:spcBef>
                <a:spcPct val="0"/>
              </a:spcBef>
            </a:pPr>
            <a:endParaRPr lang="en-US" smtClean="0"/>
          </a:p>
          <a:p>
            <a:pPr marL="228600" indent="-228600" eaLnBrk="1" hangingPunct="1">
              <a:spcBef>
                <a:spcPct val="0"/>
              </a:spcBef>
              <a:buFontTx/>
              <a:buAutoNum type="arabicPeriod"/>
            </a:pPr>
            <a:endParaRPr lang="en-US" smtClean="0"/>
          </a:p>
          <a:p>
            <a:pPr marL="228600" indent="-228600" eaLnBrk="1" hangingPunct="1">
              <a:spcBef>
                <a:spcPct val="0"/>
              </a:spcBef>
              <a:buFontTx/>
              <a:buAutoNum type="arabicPeriod"/>
            </a:pPr>
            <a:endParaRPr lang="en-US" smtClean="0"/>
          </a:p>
          <a:p>
            <a:pPr marL="228600" indent="-228600" eaLnBrk="1" hangingPunct="1">
              <a:spcBef>
                <a:spcPct val="0"/>
              </a:spcBef>
              <a:buFontTx/>
              <a:buAutoNum type="arabicPeriod"/>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30B27-99A0-4E19-A3F6-67D4E1452F5B}" type="slidenum">
              <a:rPr lang="en-US"/>
              <a:pPr fontAlgn="base">
                <a:spcBef>
                  <a:spcPct val="0"/>
                </a:spcBef>
                <a:spcAft>
                  <a:spcPct val="0"/>
                </a:spcAft>
                <a:defRPr/>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4" name="Slide Number Placeholder 3"/>
          <p:cNvSpPr>
            <a:spLocks noGrp="1"/>
          </p:cNvSpPr>
          <p:nvPr>
            <p:ph type="sldNum" sz="quarter" idx="5"/>
          </p:nvPr>
        </p:nvSpPr>
        <p:spPr/>
        <p:txBody>
          <a:bodyPr/>
          <a:lstStyle/>
          <a:p>
            <a:pPr>
              <a:defRPr/>
            </a:pPr>
            <a:fld id="{7FAD3884-E8CE-4DAF-BC61-B7934D28E6A8}" type="slidenum">
              <a:rPr lang="en-US" smtClean="0"/>
              <a:pPr>
                <a:defRPr/>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9A117507-C5E0-4CBD-93F3-9474783BD4B5}" type="slidenum">
              <a:rPr lang="en-US" smtClean="0"/>
              <a:pPr>
                <a:defRPr/>
              </a:pPr>
              <a:t>45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3C6302-36C6-4A17-B245-9F7539DB2B6E}" type="slidenum">
              <a:rPr lang="en-US"/>
              <a:pPr fontAlgn="base">
                <a:spcBef>
                  <a:spcPct val="0"/>
                </a:spcBef>
                <a:spcAft>
                  <a:spcPct val="0"/>
                </a:spcAft>
                <a:defRPr/>
              </a:pPr>
              <a:t>55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686151-3423-4568-BCBD-D21F6D5343CD}" type="slidenum">
              <a:rPr lang="en-US"/>
              <a:pPr fontAlgn="base">
                <a:spcBef>
                  <a:spcPct val="0"/>
                </a:spcBef>
                <a:spcAft>
                  <a:spcPct val="0"/>
                </a:spcAft>
                <a:defRPr/>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484D62-0322-429E-890A-E19025B1B284}"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38E0C6-10A2-4D90-A5DC-3A3DD8AF6074}"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7E4EEC-BF31-4971-B603-9EC53459D626}"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t>Arjuna</a:t>
            </a:r>
            <a:r>
              <a:rPr lang="en-US" baseline="0" dirty="0" smtClean="0"/>
              <a:t> went to </a:t>
            </a:r>
            <a:r>
              <a:rPr lang="en-US" baseline="0" dirty="0" err="1" smtClean="0"/>
              <a:t>Dwarka</a:t>
            </a:r>
            <a:r>
              <a:rPr lang="en-US" baseline="0" dirty="0" smtClean="0"/>
              <a:t> implied in this is- Can I help you in the next phase</a:t>
            </a: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88844-84AD-4646-AC34-8C4150213459}" type="slidenum">
              <a:rPr lang="en-US"/>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lnSpc>
                <a:spcPct val="90000"/>
              </a:lnSpc>
              <a:buNone/>
            </a:pPr>
            <a:r>
              <a:rPr lang="en-US" baseline="0" dirty="0" smtClean="0"/>
              <a:t>1. They were fully surrendered devotees- </a:t>
            </a:r>
            <a:r>
              <a:rPr lang="en-US" baseline="0" dirty="0" err="1" smtClean="0"/>
              <a:t>Krsna</a:t>
            </a:r>
            <a:r>
              <a:rPr lang="en-US" baseline="0" dirty="0" smtClean="0"/>
              <a:t> accepts this surrendered mood of  His devotee. </a:t>
            </a:r>
          </a:p>
          <a:p>
            <a:pPr marL="0" indent="0" eaLnBrk="1" hangingPunct="1">
              <a:lnSpc>
                <a:spcPct val="90000"/>
              </a:lnSpc>
              <a:buNone/>
            </a:pPr>
            <a:r>
              <a:rPr lang="en-US" baseline="0" dirty="0" smtClean="0"/>
              <a:t>    </a:t>
            </a:r>
          </a:p>
          <a:p>
            <a:pPr marL="0" indent="0" eaLnBrk="1" hangingPunct="1">
              <a:lnSpc>
                <a:spcPct val="90000"/>
              </a:lnSpc>
              <a:buNone/>
            </a:pPr>
            <a:r>
              <a:rPr lang="en-US" baseline="0" dirty="0" smtClean="0"/>
              <a:t>     Once we have surrendered to someone – stands the obligation to protect- </a:t>
            </a:r>
            <a:r>
              <a:rPr lang="en-US" baseline="0" dirty="0" err="1" smtClean="0"/>
              <a:t>Krsna</a:t>
            </a:r>
            <a:r>
              <a:rPr lang="en-US" baseline="0" dirty="0" smtClean="0"/>
              <a:t> fulfills this obligation perfectly –A devotee can 100% rely on this quality of </a:t>
            </a:r>
            <a:r>
              <a:rPr lang="en-US" baseline="0" dirty="0" err="1" smtClean="0"/>
              <a:t>Krsna</a:t>
            </a:r>
            <a:r>
              <a:rPr lang="en-US" baseline="0" dirty="0" smtClean="0"/>
              <a:t>.</a:t>
            </a:r>
          </a:p>
          <a:p>
            <a:pPr marL="0" indent="0" eaLnBrk="1" hangingPunct="1">
              <a:lnSpc>
                <a:spcPct val="90000"/>
              </a:lnSpc>
              <a:buNone/>
            </a:pPr>
            <a:endParaRPr lang="en-US" baseline="0" dirty="0" smtClean="0"/>
          </a:p>
          <a:p>
            <a:pPr marL="0" indent="0" eaLnBrk="1" hangingPunct="1">
              <a:lnSpc>
                <a:spcPct val="90000"/>
              </a:lnSpc>
              <a:buNone/>
            </a:pPr>
            <a:r>
              <a:rPr lang="en-US" baseline="0" dirty="0" smtClean="0"/>
              <a:t>COW- completely taken care of by the owner- eating, getting cleaned up, not well</a:t>
            </a:r>
          </a:p>
          <a:p>
            <a:pPr marL="0" indent="0" eaLnBrk="1" hangingPunct="1">
              <a:lnSpc>
                <a:spcPct val="90000"/>
              </a:lnSpc>
              <a:buNone/>
            </a:pPr>
            <a:endParaRPr lang="en-US" baseline="0" dirty="0" smtClean="0"/>
          </a:p>
          <a:p>
            <a:pPr marL="0" indent="0" eaLnBrk="1" hangingPunct="1">
              <a:lnSpc>
                <a:spcPct val="90000"/>
              </a:lnSpc>
              <a:buNone/>
            </a:pPr>
            <a:r>
              <a:rPr lang="en-US" baseline="0" dirty="0" smtClean="0"/>
              <a:t>2. Opportunity to serve- We have the option at every moment- to serve the Lord – any corner of the world we go – we always have an opportunity to serve</a:t>
            </a:r>
          </a:p>
          <a:p>
            <a:pPr marL="0" indent="0" eaLnBrk="1" hangingPunct="1">
              <a:lnSpc>
                <a:spcPct val="90000"/>
              </a:lnSpc>
              <a:buNone/>
            </a:pPr>
            <a:r>
              <a:rPr lang="en-US" baseline="0" dirty="0" smtClean="0"/>
              <a:t>      </a:t>
            </a:r>
          </a:p>
          <a:p>
            <a:pPr marL="0" indent="0" eaLnBrk="1" hangingPunct="1">
              <a:lnSpc>
                <a:spcPct val="90000"/>
              </a:lnSpc>
              <a:buNone/>
            </a:pPr>
            <a:r>
              <a:rPr lang="en-US" baseline="0" dirty="0" smtClean="0"/>
              <a:t>     </a:t>
            </a:r>
          </a:p>
          <a:p>
            <a:pPr marL="228600" indent="-228600" eaLnBrk="1" hangingPunct="1">
              <a:lnSpc>
                <a:spcPct val="90000"/>
              </a:lnSpc>
              <a:buAutoNum type="arabicPeriod"/>
            </a:pPr>
            <a:endParaRPr lang="en-US" baseline="0" dirty="0" smtClean="0"/>
          </a:p>
          <a:p>
            <a:pPr marL="228600" indent="-228600" eaLnBrk="1" hangingPunct="1">
              <a:lnSpc>
                <a:spcPct val="90000"/>
              </a:lnSpc>
              <a:buAutoNum type="arabicPeriod"/>
            </a:pPr>
            <a:r>
              <a:rPr lang="en-US" baseline="0" dirty="0" smtClean="0"/>
              <a:t>Know what to do- I have been around in ISKCON for 5, 10, 15 </a:t>
            </a:r>
            <a:r>
              <a:rPr lang="en-US" baseline="0" dirty="0" err="1" smtClean="0"/>
              <a:t>yrs</a:t>
            </a:r>
            <a:r>
              <a:rPr lang="en-US" baseline="0" dirty="0" smtClean="0"/>
              <a:t>- can act independent- no need to follow or inquire – is this activity good for me.</a:t>
            </a:r>
            <a:endParaRPr lang="en-US" dirty="0" smtClean="0"/>
          </a:p>
        </p:txBody>
      </p:sp>
      <p:sp>
        <p:nvSpPr>
          <p:cNvPr id="4" name="Slide Number Placeholder 3"/>
          <p:cNvSpPr>
            <a:spLocks noGrp="1"/>
          </p:cNvSpPr>
          <p:nvPr>
            <p:ph type="sldNum" sz="quarter" idx="5"/>
          </p:nvPr>
        </p:nvSpPr>
        <p:spPr/>
        <p:txBody>
          <a:bodyPr/>
          <a:lstStyle/>
          <a:p>
            <a:pPr>
              <a:defRPr/>
            </a:pPr>
            <a:fld id="{C392A5A4-0887-4050-9E7E-3B60391E94F1}"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A448D0-9A46-45FB-BF01-DE2BAA247ACF}" type="slidenum">
              <a:rPr lang="en-US"/>
              <a:pPr fontAlgn="base">
                <a:spcBef>
                  <a:spcPct val="0"/>
                </a:spcBef>
                <a:spcAft>
                  <a:spcPct val="0"/>
                </a:spcAft>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027ADA63-36B5-4E0C-8396-3A4793B8DDA4}" type="datetimeFigureOut">
              <a:rPr lang="en-US"/>
              <a:pPr>
                <a:defRPr/>
              </a:pPr>
              <a:t>4/21/2012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FE91F9A-63D5-4493-9D94-DECABE122A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EAD72EE-8BB1-4931-931F-FAA0B9E1BAC5}" type="datetimeFigureOut">
              <a:rPr lang="en-US"/>
              <a:pPr>
                <a:defRPr/>
              </a:pPr>
              <a:t>4/21/2012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AE782EC-DCDA-4B59-A9AF-8272F46AF7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EB9636C-B38A-4A76-B5CC-95703C049CFF}" type="datetimeFigureOut">
              <a:rPr lang="en-US"/>
              <a:pPr>
                <a:defRPr/>
              </a:pPr>
              <a:t>4/21/2012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7AAC820-5704-417F-AE88-05ACE268C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D013F4C-678D-4053-9BD1-F267933A7F69}" type="datetimeFigureOut">
              <a:rPr lang="en-US"/>
              <a:pPr>
                <a:defRPr/>
              </a:pPr>
              <a:t>4/21/2012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35FA093-2B80-4ABD-AF5B-53A9D857A9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E4F5E889-1483-4A32-BA43-CEC62D0C3F01}" type="datetimeFigureOut">
              <a:rPr lang="en-US"/>
              <a:pPr>
                <a:defRPr/>
              </a:pPr>
              <a:t>4/21/2012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2F3DF77-57CB-4EE8-9443-831E357CF1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FBB00F0-9155-45FF-B860-8B6B5CB52758}" type="datetimeFigureOut">
              <a:rPr lang="en-US"/>
              <a:pPr>
                <a:defRPr/>
              </a:pPr>
              <a:t>4/21/2012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3FAFDF5-223F-4442-A46B-A819F44208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256CF45-D045-4BF9-94F1-EBBCAFAFCF04}" type="datetimeFigureOut">
              <a:rPr lang="en-US"/>
              <a:pPr>
                <a:defRPr/>
              </a:pPr>
              <a:t>4/21/2012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DA1A622-9E1F-497B-B80A-797C64D49D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63A9FF2-2D55-4727-8FBE-E9CD49AABE63}" type="datetimeFigureOut">
              <a:rPr lang="en-US"/>
              <a:pPr>
                <a:defRPr/>
              </a:pPr>
              <a:t>4/21/2012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AE947FA-EADC-404F-9E3A-2775E1FAB8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4B972A5-C778-4F45-AE0F-87C9AD9784F6}" type="datetimeFigureOut">
              <a:rPr lang="en-US"/>
              <a:pPr>
                <a:defRPr/>
              </a:pPr>
              <a:t>4/21/2012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0E8FE6D-6D61-4195-9E89-C109B980B4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4433777-6A42-4C33-82A5-91811697DE76}" type="datetimeFigureOut">
              <a:rPr lang="en-US"/>
              <a:pPr>
                <a:defRPr/>
              </a:pPr>
              <a:t>4/21/2012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F330056-772B-4EDF-A3F7-3ED1B09738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8296EADB-1374-4F93-AB95-BF241B3A8019}" type="datetimeFigureOut">
              <a:rPr lang="en-US"/>
              <a:pPr>
                <a:defRPr/>
              </a:pPr>
              <a:t>4/21/2012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684064A-E600-4BE9-9B25-68FEC30892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alpha val="79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E9DDC8B3-5541-4799-8438-4BE489A769EB}" type="datetimeFigureOut">
              <a:rPr lang="en-US"/>
              <a:pPr>
                <a:defRPr/>
              </a:pPr>
              <a:t>4/21/2012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26B0557C-407F-4B54-B4B5-9793BE8DAFF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romapadaswami.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0"/>
            <a:ext cx="5029200" cy="4267200"/>
          </a:xfrm>
        </p:spPr>
        <p:txBody>
          <a:bodyPr>
            <a:normAutofit/>
          </a:bodyPr>
          <a:lstStyle/>
          <a:p>
            <a:pPr eaLnBrk="1" fontAlgn="auto" hangingPunct="1">
              <a:spcAft>
                <a:spcPts val="0"/>
              </a:spcAft>
              <a:defRPr/>
            </a:pPr>
            <a:r>
              <a:rPr lang="en-US" sz="4000" dirty="0" smtClean="0">
                <a:solidFill>
                  <a:schemeClr val="bg1"/>
                </a:solidFill>
              </a:rPr>
              <a:t>SB CANTO 1 CHAPTER 14</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r>
              <a:rPr lang="en-US" sz="4000" dirty="0" smtClean="0">
                <a:solidFill>
                  <a:schemeClr val="bg1"/>
                </a:solidFill>
              </a:rPr>
              <a:t>THE DISAPPEARANCE OF LORD KRSNA</a:t>
            </a:r>
            <a:endParaRPr lang="en-US" sz="4000" dirty="0">
              <a:solidFill>
                <a:schemeClr val="bg1"/>
              </a:solidFill>
            </a:endParaRPr>
          </a:p>
        </p:txBody>
      </p:sp>
      <p:sp>
        <p:nvSpPr>
          <p:cNvPr id="3" name="Subtitle 2"/>
          <p:cNvSpPr>
            <a:spLocks noGrp="1"/>
          </p:cNvSpPr>
          <p:nvPr>
            <p:ph type="subTitle" idx="1"/>
          </p:nvPr>
        </p:nvSpPr>
        <p:spPr>
          <a:xfrm rot="10138737" flipH="1">
            <a:off x="1374775" y="5634038"/>
            <a:ext cx="46038" cy="68262"/>
          </a:xfrm>
        </p:spPr>
        <p:txBody>
          <a:bodyPr>
            <a:normAutofit fontScale="25000" lnSpcReduction="20000"/>
          </a:bodyPr>
          <a:lstStyle/>
          <a:p>
            <a:pPr eaLnBrk="1" fontAlgn="auto" hangingPunct="1">
              <a:spcAft>
                <a:spcPts val="0"/>
              </a:spcAft>
              <a:buClr>
                <a:schemeClr val="tx1">
                  <a:shade val="95000"/>
                </a:schemeClr>
              </a:buClr>
              <a:buFont typeface="Wingdings 2"/>
              <a:buNone/>
              <a:defRPr/>
            </a:pPr>
            <a:endParaRPr lang="en-US" dirty="0">
              <a:effectLst>
                <a:outerShdw blurRad="50800" dist="38100" dir="5400000" algn="t" rotWithShape="0">
                  <a:prstClr val="black">
                    <a:alpha val="40000"/>
                  </a:prstClr>
                </a:outerShdw>
              </a:effectLst>
            </a:endParaRPr>
          </a:p>
        </p:txBody>
      </p:sp>
      <p:pic>
        <p:nvPicPr>
          <p:cNvPr id="2050" name="Picture 2" descr="C:\Users\Krishna\Desktop\BV\1.14.1-21 pics\295935_10150761296620635_555335634_20198295_316640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90999"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pPr algn="l" eaLnBrk="1" fontAlgn="auto" hangingPunct="1">
              <a:spcAft>
                <a:spcPts val="0"/>
              </a:spcAft>
              <a:defRPr/>
            </a:pPr>
            <a:r>
              <a:rPr lang="en-US" dirty="0" smtClean="0">
                <a:solidFill>
                  <a:schemeClr val="bg1"/>
                </a:solidFill>
              </a:rPr>
              <a:t>                       </a:t>
            </a:r>
            <a:r>
              <a:rPr lang="en-US" sz="4400" dirty="0" smtClean="0">
                <a:solidFill>
                  <a:schemeClr val="bg1"/>
                </a:solidFill>
              </a:rPr>
              <a:t>1.14.2</a:t>
            </a:r>
            <a:br>
              <a:rPr lang="en-US" sz="4400" dirty="0" smtClean="0">
                <a:solidFill>
                  <a:schemeClr val="bg1"/>
                </a:solidFill>
              </a:rPr>
            </a:br>
            <a:endParaRPr lang="en-US" sz="4400" dirty="0">
              <a:solidFill>
                <a:schemeClr val="bg1"/>
              </a:solidFill>
            </a:endParaRPr>
          </a:p>
        </p:txBody>
      </p:sp>
      <p:sp>
        <p:nvSpPr>
          <p:cNvPr id="3" name="Content Placeholder 2"/>
          <p:cNvSpPr>
            <a:spLocks noGrp="1"/>
          </p:cNvSpPr>
          <p:nvPr>
            <p:ph idx="1"/>
          </p:nvPr>
        </p:nvSpPr>
        <p:spPr>
          <a:xfrm>
            <a:off x="304800" y="990600"/>
            <a:ext cx="8229600" cy="5867400"/>
          </a:xfrm>
          <a:noFill/>
        </p:spPr>
        <p:txBody>
          <a:bodyPr tIns="0" anchor="t">
            <a:normAutofit/>
          </a:bodyPr>
          <a:lstStyle/>
          <a:p>
            <a:pPr marL="548640" indent="-411480" algn="ctr" eaLnBrk="1" fontAlgn="auto" hangingPunct="1">
              <a:spcAft>
                <a:spcPts val="0"/>
              </a:spcAft>
              <a:buClr>
                <a:schemeClr val="tx1">
                  <a:shade val="95000"/>
                </a:schemeClr>
              </a:buClr>
              <a:buFont typeface="Wingdings 2"/>
              <a:buNone/>
              <a:defRPr/>
            </a:pPr>
            <a:r>
              <a:rPr lang="vi-VN" sz="3600" dirty="0">
                <a:solidFill>
                  <a:schemeClr val="tx2"/>
                </a:solidFill>
                <a:latin typeface="Balaram" pitchFamily="2" charset="0"/>
              </a:rPr>
              <a:t> </a:t>
            </a:r>
            <a:r>
              <a:rPr lang="vi-VN" sz="3600" b="1" dirty="0">
                <a:solidFill>
                  <a:schemeClr val="bg1"/>
                </a:solidFill>
                <a:latin typeface="Balaram" pitchFamily="2" charset="0"/>
              </a:rPr>
              <a:t>vyatītāḥ katicin māsās</a:t>
            </a:r>
          </a:p>
          <a:p>
            <a:pPr marL="548640" indent="-411480" algn="ctr" eaLnBrk="1" fontAlgn="auto" hangingPunct="1">
              <a:spcAft>
                <a:spcPts val="0"/>
              </a:spcAft>
              <a:buClr>
                <a:schemeClr val="tx1">
                  <a:shade val="95000"/>
                </a:schemeClr>
              </a:buClr>
              <a:buFont typeface="Wingdings 2"/>
              <a:buNone/>
              <a:defRPr/>
            </a:pPr>
            <a:r>
              <a:rPr lang="vi-VN" sz="3600" b="1" dirty="0">
                <a:solidFill>
                  <a:schemeClr val="bg1"/>
                </a:solidFill>
                <a:latin typeface="Balaram" pitchFamily="2" charset="0"/>
              </a:rPr>
              <a:t>tadā nāyāt tato 'rjunaḥ</a:t>
            </a:r>
          </a:p>
          <a:p>
            <a:pPr marL="548640" indent="-411480" algn="ctr" eaLnBrk="1" fontAlgn="auto" hangingPunct="1">
              <a:spcAft>
                <a:spcPts val="0"/>
              </a:spcAft>
              <a:buClr>
                <a:schemeClr val="tx1">
                  <a:shade val="95000"/>
                </a:schemeClr>
              </a:buClr>
              <a:buFont typeface="Wingdings 2"/>
              <a:buNone/>
              <a:defRPr/>
            </a:pPr>
            <a:r>
              <a:rPr lang="vi-VN" sz="3600" b="1" dirty="0">
                <a:solidFill>
                  <a:schemeClr val="bg1"/>
                </a:solidFill>
                <a:latin typeface="Balaram" pitchFamily="2" charset="0"/>
              </a:rPr>
              <a:t>dadarśa ghora-rūpāṇi</a:t>
            </a:r>
          </a:p>
          <a:p>
            <a:pPr marL="548640" indent="-411480" algn="ctr" eaLnBrk="1" fontAlgn="auto" hangingPunct="1">
              <a:spcAft>
                <a:spcPts val="0"/>
              </a:spcAft>
              <a:buClr>
                <a:schemeClr val="tx1">
                  <a:shade val="95000"/>
                </a:schemeClr>
              </a:buClr>
              <a:buFont typeface="Wingdings 2"/>
              <a:buNone/>
              <a:defRPr/>
            </a:pPr>
            <a:r>
              <a:rPr lang="vi-VN" sz="3600" b="1" dirty="0">
                <a:solidFill>
                  <a:schemeClr val="bg1"/>
                </a:solidFill>
                <a:latin typeface="Balaram" pitchFamily="2" charset="0"/>
              </a:rPr>
              <a:t>nimittāni </a:t>
            </a:r>
            <a:r>
              <a:rPr lang="vi-VN" sz="3600" b="1" dirty="0" smtClean="0">
                <a:solidFill>
                  <a:schemeClr val="bg1"/>
                </a:solidFill>
                <a:latin typeface="Balaram" pitchFamily="2" charset="0"/>
              </a:rPr>
              <a:t>kurūdvahaḥ</a:t>
            </a:r>
            <a:endParaRPr lang="en-US" sz="3600" b="1" dirty="0" smtClean="0">
              <a:solidFill>
                <a:schemeClr val="bg1"/>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endParaRPr lang="en-US" sz="3200" b="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r>
              <a:rPr lang="en-US" sz="3200" b="1" dirty="0" smtClean="0">
                <a:solidFill>
                  <a:schemeClr val="bg1"/>
                </a:solidFill>
              </a:rPr>
              <a:t>    A </a:t>
            </a:r>
            <a:r>
              <a:rPr lang="en-US" sz="3200" b="1" dirty="0">
                <a:solidFill>
                  <a:schemeClr val="bg1"/>
                </a:solidFill>
              </a:rPr>
              <a:t>few months passed, and </a:t>
            </a:r>
            <a:r>
              <a:rPr lang="en-US" sz="3200" b="1" dirty="0" err="1">
                <a:solidFill>
                  <a:schemeClr val="bg1"/>
                </a:solidFill>
              </a:rPr>
              <a:t>Arjuna</a:t>
            </a:r>
            <a:r>
              <a:rPr lang="en-US" sz="3200" b="1" dirty="0">
                <a:solidFill>
                  <a:schemeClr val="bg1"/>
                </a:solidFill>
              </a:rPr>
              <a:t> did not return. </a:t>
            </a:r>
            <a:r>
              <a:rPr lang="en-US" sz="3200" b="1" dirty="0" err="1">
                <a:solidFill>
                  <a:schemeClr val="bg1"/>
                </a:solidFill>
              </a:rPr>
              <a:t>Mahārāja</a:t>
            </a:r>
            <a:r>
              <a:rPr lang="en-US" sz="3200" b="1" dirty="0">
                <a:solidFill>
                  <a:schemeClr val="bg1"/>
                </a:solidFill>
              </a:rPr>
              <a:t> </a:t>
            </a:r>
            <a:r>
              <a:rPr lang="en-US" sz="3200" b="1" dirty="0" err="1">
                <a:solidFill>
                  <a:schemeClr val="bg1"/>
                </a:solidFill>
              </a:rPr>
              <a:t>Yudhiṣṭhira</a:t>
            </a:r>
            <a:r>
              <a:rPr lang="en-US" sz="3200" b="1" dirty="0">
                <a:solidFill>
                  <a:schemeClr val="bg1"/>
                </a:solidFill>
              </a:rPr>
              <a:t> then began to observe some inauspicious omens, which were fearful in themselves.</a:t>
            </a:r>
          </a:p>
          <a:p>
            <a:pPr marL="548640" indent="-411480" eaLnBrk="1" fontAlgn="auto" hangingPunct="1">
              <a:spcAft>
                <a:spcPts val="0"/>
              </a:spcAft>
              <a:buClr>
                <a:schemeClr val="tx1">
                  <a:shade val="95000"/>
                </a:schemeClr>
              </a:buClr>
              <a:buFont typeface="Wingdings 2"/>
              <a:buNone/>
              <a:defRPr/>
            </a:pP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4000" dirty="0" smtClean="0">
                <a:solidFill>
                  <a:schemeClr val="bg1"/>
                </a:solidFill>
              </a:rPr>
              <a:t>Purport Points 1.14.2</a:t>
            </a:r>
            <a:endParaRPr lang="en-US" sz="4000" dirty="0">
              <a:solidFill>
                <a:schemeClr val="bg1"/>
              </a:solidFill>
            </a:endParaRPr>
          </a:p>
        </p:txBody>
      </p:sp>
      <p:sp>
        <p:nvSpPr>
          <p:cNvPr id="3" name="Content Placeholder 2"/>
          <p:cNvSpPr>
            <a:spLocks noGrp="1"/>
          </p:cNvSpPr>
          <p:nvPr>
            <p:ph idx="1"/>
          </p:nvPr>
        </p:nvSpPr>
        <p:spPr>
          <a:xfrm>
            <a:off x="381000" y="990600"/>
            <a:ext cx="8610600" cy="5715000"/>
          </a:xfrm>
          <a:noFill/>
        </p:spPr>
        <p:txBody>
          <a:bodyPr/>
          <a:lstStyle/>
          <a:p>
            <a:pPr>
              <a:buClrTx/>
              <a:buFont typeface="Wingdings" pitchFamily="2" charset="2"/>
              <a:buChar char="Ø"/>
            </a:pPr>
            <a:r>
              <a:rPr lang="en-US" sz="2400" dirty="0" smtClean="0">
                <a:solidFill>
                  <a:schemeClr val="bg1"/>
                </a:solidFill>
              </a:rPr>
              <a:t>Sun is the source of all productivity and material energy</a:t>
            </a:r>
          </a:p>
          <a:p>
            <a:pPr>
              <a:buClrTx/>
              <a:buFont typeface="Wingdings" pitchFamily="2" charset="2"/>
              <a:buChar char="Ø"/>
            </a:pPr>
            <a:endParaRPr lang="en-US" sz="2400" dirty="0">
              <a:solidFill>
                <a:schemeClr val="bg1"/>
              </a:solidFill>
            </a:endParaRPr>
          </a:p>
          <a:p>
            <a:pPr>
              <a:buClrTx/>
              <a:buFont typeface="Wingdings" pitchFamily="2" charset="2"/>
              <a:buChar char="Ø"/>
            </a:pPr>
            <a:r>
              <a:rPr lang="en-US" sz="2400" dirty="0" err="1" smtClean="0">
                <a:solidFill>
                  <a:schemeClr val="bg1"/>
                </a:solidFill>
              </a:rPr>
              <a:t>Krsna</a:t>
            </a:r>
            <a:r>
              <a:rPr lang="en-US" sz="2400" dirty="0" smtClean="0">
                <a:solidFill>
                  <a:schemeClr val="bg1"/>
                </a:solidFill>
              </a:rPr>
              <a:t> is ad infinitum</a:t>
            </a:r>
          </a:p>
          <a:p>
            <a:pPr marL="136525" indent="0">
              <a:buClrTx/>
              <a:buNone/>
            </a:pPr>
            <a:r>
              <a:rPr lang="en-US" sz="2400" dirty="0" smtClean="0">
                <a:solidFill>
                  <a:schemeClr val="bg1"/>
                </a:solidFill>
              </a:rPr>
              <a:t>       - Source of millions and billions of such suns</a:t>
            </a:r>
          </a:p>
          <a:p>
            <a:pPr>
              <a:buClrTx/>
              <a:buFont typeface="Wingdings" pitchFamily="2" charset="2"/>
              <a:buChar char="Ø"/>
            </a:pPr>
            <a:endParaRPr lang="en-US" sz="2400" dirty="0" smtClean="0">
              <a:solidFill>
                <a:schemeClr val="bg1"/>
              </a:solidFill>
            </a:endParaRPr>
          </a:p>
          <a:p>
            <a:pPr>
              <a:buClrTx/>
              <a:buFont typeface="Wingdings" pitchFamily="2" charset="2"/>
              <a:buChar char="Ø"/>
            </a:pPr>
            <a:r>
              <a:rPr lang="en-US" sz="2400" dirty="0" err="1" smtClean="0">
                <a:solidFill>
                  <a:schemeClr val="bg1"/>
                </a:solidFill>
              </a:rPr>
              <a:t>Krsna</a:t>
            </a:r>
            <a:r>
              <a:rPr lang="en-US" sz="2400" dirty="0" smtClean="0">
                <a:solidFill>
                  <a:schemeClr val="bg1"/>
                </a:solidFill>
              </a:rPr>
              <a:t> is compared to the sun</a:t>
            </a:r>
          </a:p>
          <a:p>
            <a:pPr marL="136525" indent="0">
              <a:buNone/>
            </a:pPr>
            <a:r>
              <a:rPr lang="en-US" sz="2400" dirty="0">
                <a:solidFill>
                  <a:schemeClr val="bg1"/>
                </a:solidFill>
              </a:rPr>
              <a:t> </a:t>
            </a:r>
            <a:r>
              <a:rPr lang="en-US" sz="2400" dirty="0" smtClean="0">
                <a:solidFill>
                  <a:schemeClr val="bg1"/>
                </a:solidFill>
              </a:rPr>
              <a:t>      -Presence of sun- full flood of light</a:t>
            </a:r>
          </a:p>
          <a:p>
            <a:pPr marL="136525" indent="0">
              <a:buNone/>
            </a:pPr>
            <a:r>
              <a:rPr lang="en-US" sz="2400" dirty="0">
                <a:solidFill>
                  <a:schemeClr val="bg1"/>
                </a:solidFill>
              </a:rPr>
              <a:t> </a:t>
            </a:r>
            <a:r>
              <a:rPr lang="en-US" sz="2400" dirty="0" smtClean="0">
                <a:solidFill>
                  <a:schemeClr val="bg1"/>
                </a:solidFill>
              </a:rPr>
              <a:t>      - Presence of Lord- all paraphernalia for peace, prosperity, religion and knowledge in full display</a:t>
            </a:r>
          </a:p>
          <a:p>
            <a:pPr marL="136525" indent="0">
              <a:buNone/>
            </a:pPr>
            <a:endParaRPr lang="en-US" sz="2400" dirty="0">
              <a:solidFill>
                <a:schemeClr val="bg1"/>
              </a:solidFill>
            </a:endParaRPr>
          </a:p>
          <a:p>
            <a:pPr marL="136525" indent="0">
              <a:buNone/>
            </a:pPr>
            <a:endParaRPr lang="en-US" sz="2400" dirty="0" smtClean="0">
              <a:solidFill>
                <a:schemeClr val="bg1"/>
              </a:solidFill>
            </a:endParaRPr>
          </a:p>
          <a:p>
            <a:pPr marL="136525" indent="0">
              <a:buNone/>
            </a:pPr>
            <a:r>
              <a:rPr lang="en-US" sz="2400" dirty="0" smtClean="0">
                <a:solidFill>
                  <a:schemeClr val="bg1"/>
                </a:solidFill>
              </a:rPr>
              <a:t> </a:t>
            </a:r>
          </a:p>
          <a:p>
            <a:pPr marL="136525" indent="0">
              <a:buNone/>
            </a:pPr>
            <a:endParaRPr lang="en-US" sz="2400" dirty="0">
              <a:solidFill>
                <a:schemeClr val="bg1"/>
              </a:solidFill>
            </a:endParaRPr>
          </a:p>
          <a:p>
            <a:pPr>
              <a:buClrTx/>
              <a:buFont typeface="Wingdings" pitchFamily="2" charset="2"/>
              <a:buChar char="Ø"/>
            </a:pPr>
            <a:endParaRPr lang="en-US" sz="2400" dirty="0" smtClean="0">
              <a:solidFill>
                <a:schemeClr val="bg1"/>
              </a:solidFill>
            </a:endParaRPr>
          </a:p>
          <a:p>
            <a:pPr>
              <a:buFont typeface="Wingdings" pitchFamily="2" charset="2"/>
              <a:buChar char="Ø"/>
            </a:pPr>
            <a:endParaRPr lang="en-US" sz="2400" dirty="0">
              <a:solidFill>
                <a:schemeClr val="bg1"/>
              </a:solidFill>
            </a:endParaRPr>
          </a:p>
          <a:p>
            <a:pPr>
              <a:buClrTx/>
              <a:buFont typeface="Wingdings" pitchFamily="2" charset="2"/>
              <a:buChar char="Ø"/>
            </a:pPr>
            <a:endParaRPr lang="en-US" sz="2400" dirty="0" smtClean="0">
              <a:solidFill>
                <a:schemeClr val="bg1"/>
              </a:solidFill>
            </a:endParaRPr>
          </a:p>
          <a:p>
            <a:pPr marL="136525" indent="0">
              <a:buNone/>
            </a:pPr>
            <a:endParaRPr lang="en-US" sz="2400" dirty="0" smtClean="0">
              <a:solidFill>
                <a:schemeClr val="bg1"/>
              </a:solidFill>
            </a:endParaRPr>
          </a:p>
          <a:p>
            <a:pPr marL="136525" indent="0">
              <a:buNone/>
            </a:pPr>
            <a:endParaRPr lang="en-US" sz="2400" dirty="0" smtClean="0">
              <a:solidFill>
                <a:schemeClr val="bg1"/>
              </a:solidFill>
            </a:endParaRPr>
          </a:p>
          <a:p>
            <a:pPr marL="136525" indent="0">
              <a:buNone/>
            </a:pPr>
            <a:r>
              <a:rPr lang="en-US" sz="2400" b="1" dirty="0" smtClean="0">
                <a:solidFill>
                  <a:schemeClr val="bg1"/>
                </a:solidFill>
                <a:latin typeface="Balaram"/>
              </a:rPr>
              <a:t> </a:t>
            </a:r>
            <a:r>
              <a:rPr lang="vi-VN" b="1" dirty="0">
                <a:solidFill>
                  <a:schemeClr val="bg1"/>
                </a:solidFill>
                <a:latin typeface="Balaram"/>
              </a:rPr>
              <a:t>kṛṣṇa — sūrya-sama; māyā haya </a:t>
            </a:r>
            <a:r>
              <a:rPr lang="vi-VN" b="1" dirty="0" smtClean="0">
                <a:solidFill>
                  <a:schemeClr val="bg1"/>
                </a:solidFill>
                <a:latin typeface="Balaram"/>
              </a:rPr>
              <a:t>andhakāra</a:t>
            </a:r>
            <a:endParaRPr lang="vi-VN" b="1" dirty="0">
              <a:solidFill>
                <a:schemeClr val="bg1"/>
              </a:solidFill>
              <a:latin typeface="Balaram"/>
            </a:endParaRPr>
          </a:p>
          <a:p>
            <a:pPr marL="136525" indent="0">
              <a:buNone/>
            </a:pPr>
            <a:r>
              <a:rPr lang="en-US" b="1" dirty="0" smtClean="0">
                <a:solidFill>
                  <a:schemeClr val="bg1"/>
                </a:solidFill>
                <a:latin typeface="Balaram"/>
              </a:rPr>
              <a:t> </a:t>
            </a:r>
            <a:r>
              <a:rPr lang="vi-VN" b="1" dirty="0" smtClean="0">
                <a:solidFill>
                  <a:schemeClr val="bg1"/>
                </a:solidFill>
                <a:latin typeface="Balaram"/>
              </a:rPr>
              <a:t>yāhāń </a:t>
            </a:r>
            <a:r>
              <a:rPr lang="vi-VN" b="1" dirty="0">
                <a:solidFill>
                  <a:schemeClr val="bg1"/>
                </a:solidFill>
                <a:latin typeface="Balaram"/>
              </a:rPr>
              <a:t>kṛṣṇa, tāhāń nāhi māyāra adhikāra</a:t>
            </a:r>
          </a:p>
          <a:p>
            <a:pPr marL="136525" indent="0">
              <a:buNone/>
            </a:pPr>
            <a:endParaRPr lang="en-US" sz="2400" b="1" dirty="0" smtClean="0">
              <a:solidFill>
                <a:schemeClr val="bg1"/>
              </a:solidFill>
              <a:latin typeface="Balaram"/>
            </a:endParaRPr>
          </a:p>
          <a:p>
            <a:pPr marL="136525" indent="0">
              <a:buNone/>
            </a:pPr>
            <a:r>
              <a:rPr lang="en-US" sz="2400" dirty="0">
                <a:solidFill>
                  <a:schemeClr val="bg1"/>
                </a:solidFill>
              </a:rPr>
              <a:t>"</a:t>
            </a:r>
            <a:r>
              <a:rPr lang="en-US" sz="2400" dirty="0" err="1">
                <a:solidFill>
                  <a:schemeClr val="bg1"/>
                </a:solidFill>
              </a:rPr>
              <a:t>Kṛṣṇa</a:t>
            </a:r>
            <a:r>
              <a:rPr lang="en-US" sz="2400" dirty="0">
                <a:solidFill>
                  <a:schemeClr val="bg1"/>
                </a:solidFill>
              </a:rPr>
              <a:t> is compared to sunshine, and </a:t>
            </a:r>
            <a:r>
              <a:rPr lang="en-US" sz="2400" dirty="0" err="1">
                <a:solidFill>
                  <a:schemeClr val="bg1"/>
                </a:solidFill>
              </a:rPr>
              <a:t>māyā</a:t>
            </a:r>
            <a:r>
              <a:rPr lang="en-US" sz="2400" dirty="0">
                <a:solidFill>
                  <a:schemeClr val="bg1"/>
                </a:solidFill>
              </a:rPr>
              <a:t> is compared to darkness. Wherever there is sunshine, there cannot be darkness. As soon as one takes to </a:t>
            </a:r>
            <a:r>
              <a:rPr lang="en-US" sz="2400" dirty="0" err="1">
                <a:solidFill>
                  <a:schemeClr val="bg1"/>
                </a:solidFill>
              </a:rPr>
              <a:t>Kṛṣṇa</a:t>
            </a:r>
            <a:r>
              <a:rPr lang="en-US" sz="2400" dirty="0">
                <a:solidFill>
                  <a:schemeClr val="bg1"/>
                </a:solidFill>
              </a:rPr>
              <a:t> consciousness, the darkness of illusion (the influence of the external energy) will immediately vanish. </a:t>
            </a:r>
            <a:r>
              <a:rPr lang="en-US" sz="2400" dirty="0" smtClean="0">
                <a:solidFill>
                  <a:schemeClr val="bg1"/>
                </a:solidFill>
              </a:rPr>
              <a:t>(</a:t>
            </a:r>
            <a:r>
              <a:rPr lang="en-US" sz="2400" b="1" dirty="0" smtClean="0">
                <a:solidFill>
                  <a:schemeClr val="bg1"/>
                </a:solidFill>
              </a:rPr>
              <a:t>Cc Madhya 22.31</a:t>
            </a:r>
            <a:r>
              <a:rPr lang="en-US" sz="2400" dirty="0" smtClean="0">
                <a:solidFill>
                  <a:schemeClr val="bg1"/>
                </a:solidFill>
              </a:rPr>
              <a:t>)</a:t>
            </a:r>
            <a:endParaRPr lang="en-US" sz="2400" dirty="0" smtClean="0"/>
          </a:p>
          <a:p>
            <a:pPr marL="136525" indent="0">
              <a:buNone/>
            </a:pPr>
            <a:r>
              <a:rPr lang="en-US" dirty="0" smtClean="0"/>
              <a:t>                                          </a:t>
            </a:r>
          </a:p>
          <a:p>
            <a:pPr marL="136525" indent="0">
              <a:buNone/>
            </a:pPr>
            <a:r>
              <a:rPr lang="en-US" dirty="0"/>
              <a:t> </a:t>
            </a:r>
            <a:r>
              <a:rPr lang="en-US" dirty="0" smtClean="0"/>
              <a:t>    </a:t>
            </a:r>
            <a:endParaRPr lang="en-US" dirty="0"/>
          </a:p>
        </p:txBody>
      </p:sp>
    </p:spTree>
    <p:extLst>
      <p:ext uri="{BB962C8B-B14F-4D97-AF65-F5344CB8AC3E}">
        <p14:creationId xmlns:p14="http://schemas.microsoft.com/office/powerpoint/2010/main" val="730957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chemeClr val="bg1"/>
                </a:solidFill>
              </a:rPr>
              <a:t>Purport Points cont’d..(1.14.2)</a:t>
            </a:r>
            <a:endParaRPr lang="en-US" dirty="0">
              <a:solidFill>
                <a:schemeClr val="bg1"/>
              </a:solidFill>
            </a:endParaRPr>
          </a:p>
        </p:txBody>
      </p:sp>
      <p:sp>
        <p:nvSpPr>
          <p:cNvPr id="3" name="Content Placeholder 2"/>
          <p:cNvSpPr>
            <a:spLocks noGrp="1"/>
          </p:cNvSpPr>
          <p:nvPr>
            <p:ph idx="1"/>
          </p:nvPr>
        </p:nvSpPr>
        <p:spPr>
          <a:xfrm>
            <a:off x="457200" y="1219200"/>
            <a:ext cx="8229600" cy="5334000"/>
          </a:xfrm>
        </p:spPr>
        <p:txBody>
          <a:bodyPr/>
          <a:lstStyle/>
          <a:p>
            <a:pPr>
              <a:buClrTx/>
              <a:buFont typeface="Wingdings" pitchFamily="2" charset="2"/>
              <a:buChar char="Ø"/>
            </a:pPr>
            <a:r>
              <a:rPr lang="en-US" dirty="0" smtClean="0">
                <a:solidFill>
                  <a:schemeClr val="bg1"/>
                </a:solidFill>
              </a:rPr>
              <a:t>Maharaja </a:t>
            </a:r>
            <a:r>
              <a:rPr lang="en-US" dirty="0" err="1" smtClean="0">
                <a:solidFill>
                  <a:schemeClr val="bg1"/>
                </a:solidFill>
              </a:rPr>
              <a:t>Yudhisthira</a:t>
            </a:r>
            <a:r>
              <a:rPr lang="en-US" dirty="0" smtClean="0">
                <a:solidFill>
                  <a:schemeClr val="bg1"/>
                </a:solidFill>
              </a:rPr>
              <a:t> observes some discrepancies in his kingdom</a:t>
            </a:r>
          </a:p>
          <a:p>
            <a:pPr>
              <a:buClrTx/>
              <a:buFont typeface="Wingdings" pitchFamily="2" charset="2"/>
              <a:buChar char="Ø"/>
            </a:pPr>
            <a:r>
              <a:rPr lang="en-US" dirty="0" smtClean="0">
                <a:solidFill>
                  <a:schemeClr val="bg1"/>
                </a:solidFill>
              </a:rPr>
              <a:t>He suspected the departure of the Lord(ref : 1.13.50)</a:t>
            </a:r>
            <a:endParaRPr lang="en-US" dirty="0">
              <a:solidFill>
                <a:schemeClr val="bg1"/>
              </a:solidFill>
            </a:endParaRPr>
          </a:p>
          <a:p>
            <a:endParaRPr lang="en-US" dirty="0" smtClean="0"/>
          </a:p>
          <a:p>
            <a:endParaRPr lang="en-US" dirty="0"/>
          </a:p>
          <a:p>
            <a:endParaRPr lang="en-US" dirty="0"/>
          </a:p>
        </p:txBody>
      </p:sp>
    </p:spTree>
    <p:extLst>
      <p:ext uri="{BB962C8B-B14F-4D97-AF65-F5344CB8AC3E}">
        <p14:creationId xmlns:p14="http://schemas.microsoft.com/office/powerpoint/2010/main" val="1005945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eaLnBrk="1" fontAlgn="auto" hangingPunct="1">
              <a:spcAft>
                <a:spcPts val="0"/>
              </a:spcAft>
              <a:defRPr/>
            </a:pPr>
            <a:r>
              <a:rPr lang="en-US" dirty="0" smtClean="0">
                <a:solidFill>
                  <a:schemeClr val="bg1"/>
                </a:solidFill>
              </a:rPr>
              <a:t>1.14.3</a:t>
            </a:r>
            <a:endParaRPr lang="en-US" dirty="0">
              <a:solidFill>
                <a:schemeClr val="bg1"/>
              </a:solidFill>
            </a:endParaRPr>
          </a:p>
        </p:txBody>
      </p:sp>
      <p:sp>
        <p:nvSpPr>
          <p:cNvPr id="33794" name="Content Placeholder 2"/>
          <p:cNvSpPr>
            <a:spLocks noGrp="1"/>
          </p:cNvSpPr>
          <p:nvPr>
            <p:ph idx="1"/>
          </p:nvPr>
        </p:nvSpPr>
        <p:spPr>
          <a:xfrm>
            <a:off x="304800" y="762000"/>
            <a:ext cx="8458200" cy="5867400"/>
          </a:xfrm>
        </p:spPr>
        <p:txBody>
          <a:bodyPr/>
          <a:lstStyle/>
          <a:p>
            <a:pPr algn="ctr" eaLnBrk="1" hangingPunct="1">
              <a:buNone/>
            </a:pPr>
            <a:r>
              <a:rPr lang="vi-VN" sz="3200" b="1" dirty="0">
                <a:solidFill>
                  <a:schemeClr val="bg1"/>
                </a:solidFill>
                <a:latin typeface="Balaram" pitchFamily="2" charset="0"/>
              </a:rPr>
              <a:t>kālasya ca gatiḿ raudrāḿ</a:t>
            </a:r>
          </a:p>
          <a:p>
            <a:pPr algn="ctr" eaLnBrk="1" hangingPunct="1">
              <a:buNone/>
            </a:pPr>
            <a:r>
              <a:rPr lang="vi-VN" sz="3200" b="1" dirty="0" smtClean="0">
                <a:solidFill>
                  <a:schemeClr val="bg1"/>
                </a:solidFill>
                <a:latin typeface="Balaram" pitchFamily="2" charset="0"/>
              </a:rPr>
              <a:t>viparyastartu-dharmiṇaḥ</a:t>
            </a:r>
            <a:endParaRPr lang="vi-VN" sz="3200" b="1" dirty="0">
              <a:solidFill>
                <a:schemeClr val="bg1"/>
              </a:solidFill>
              <a:latin typeface="Balaram" pitchFamily="2" charset="0"/>
            </a:endParaRPr>
          </a:p>
          <a:p>
            <a:pPr algn="ctr" eaLnBrk="1" hangingPunct="1">
              <a:buNone/>
            </a:pPr>
            <a:r>
              <a:rPr lang="vi-VN" sz="3200" b="1" dirty="0" smtClean="0">
                <a:solidFill>
                  <a:schemeClr val="bg1"/>
                </a:solidFill>
                <a:latin typeface="Balaram" pitchFamily="2" charset="0"/>
              </a:rPr>
              <a:t>pāpīyasīḿ </a:t>
            </a:r>
            <a:r>
              <a:rPr lang="vi-VN" sz="3200" b="1" dirty="0">
                <a:solidFill>
                  <a:schemeClr val="bg1"/>
                </a:solidFill>
                <a:latin typeface="Balaram" pitchFamily="2" charset="0"/>
              </a:rPr>
              <a:t>nṛṇāḿ vārtāḿ</a:t>
            </a:r>
          </a:p>
          <a:p>
            <a:pPr algn="ctr" eaLnBrk="1" hangingPunct="1">
              <a:buNone/>
            </a:pPr>
            <a:r>
              <a:rPr lang="vi-VN" sz="3200" b="1" dirty="0" smtClean="0">
                <a:solidFill>
                  <a:schemeClr val="bg1"/>
                </a:solidFill>
                <a:latin typeface="Balaram" pitchFamily="2" charset="0"/>
              </a:rPr>
              <a:t>krodha-lobhānṛtātmanām</a:t>
            </a:r>
            <a:endParaRPr lang="en-US" sz="3200" b="1" dirty="0" smtClean="0">
              <a:solidFill>
                <a:schemeClr val="bg1"/>
              </a:solidFill>
              <a:latin typeface="Balaram" pitchFamily="2" charset="0"/>
            </a:endParaRPr>
          </a:p>
          <a:p>
            <a:pPr algn="ctr" eaLnBrk="1" hangingPunct="1">
              <a:buNone/>
            </a:pPr>
            <a:endParaRPr lang="en-US" sz="3200" b="1" dirty="0" smtClean="0">
              <a:solidFill>
                <a:schemeClr val="bg1"/>
              </a:solidFill>
              <a:latin typeface="Balaram" pitchFamily="2" charset="0"/>
            </a:endParaRPr>
          </a:p>
          <a:p>
            <a:pPr algn="ctr" eaLnBrk="1" hangingPunct="1">
              <a:buNone/>
            </a:pPr>
            <a:r>
              <a:rPr lang="en-US" b="1" dirty="0" smtClean="0">
                <a:solidFill>
                  <a:schemeClr val="bg1"/>
                </a:solidFill>
              </a:rPr>
              <a:t>He </a:t>
            </a:r>
            <a:r>
              <a:rPr lang="en-US" b="1" dirty="0">
                <a:solidFill>
                  <a:schemeClr val="bg1"/>
                </a:solidFill>
              </a:rPr>
              <a:t>saw that the direction of eternal time had changed, and this was very fearful. There were disruptions in the seasonal regularities. The people in general had become very greedy, angry and deceitful. And he saw that they were adopting foul means of livelihood.</a:t>
            </a:r>
            <a:endParaRPr lang="vi-VN" b="1" dirty="0">
              <a:solidFill>
                <a:schemeClr val="bg1"/>
              </a:solidFill>
            </a:endParaRPr>
          </a:p>
          <a:p>
            <a:pPr algn="ctr" eaLnBrk="1" hangingPunct="1">
              <a:buFont typeface="Wingdings 2" pitchFamily="18" charset="2"/>
              <a:buNone/>
            </a:pP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solidFill>
                  <a:schemeClr val="bg1"/>
                </a:solidFill>
              </a:rPr>
              <a:t>Purport Points 1.14.3</a:t>
            </a:r>
            <a:endParaRPr lang="en-US" dirty="0">
              <a:solidFill>
                <a:schemeClr val="bg1"/>
              </a:solidFill>
            </a:endParaRPr>
          </a:p>
        </p:txBody>
      </p:sp>
      <p:sp>
        <p:nvSpPr>
          <p:cNvPr id="3" name="Content Placeholder 2"/>
          <p:cNvSpPr>
            <a:spLocks noGrp="1"/>
          </p:cNvSpPr>
          <p:nvPr>
            <p:ph idx="1"/>
          </p:nvPr>
        </p:nvSpPr>
        <p:spPr>
          <a:xfrm>
            <a:off x="457200" y="838200"/>
            <a:ext cx="8229600" cy="5791200"/>
          </a:xfrm>
        </p:spPr>
        <p:txBody>
          <a:bodyPr/>
          <a:lstStyle/>
          <a:p>
            <a:pPr>
              <a:buClr>
                <a:schemeClr val="bg1"/>
              </a:buClr>
              <a:buFont typeface="Wingdings" pitchFamily="2" charset="2"/>
              <a:buChar char="Ø"/>
            </a:pPr>
            <a:r>
              <a:rPr lang="en-US" dirty="0" smtClean="0">
                <a:solidFill>
                  <a:schemeClr val="bg1"/>
                </a:solidFill>
              </a:rPr>
              <a:t>Result of civilization being disconnected from the SPG</a:t>
            </a:r>
          </a:p>
          <a:p>
            <a:pPr marL="136525" indent="0">
              <a:buNone/>
            </a:pPr>
            <a:r>
              <a:rPr lang="en-US" dirty="0">
                <a:solidFill>
                  <a:schemeClr val="bg1"/>
                </a:solidFill>
              </a:rPr>
              <a:t> </a:t>
            </a:r>
            <a:r>
              <a:rPr lang="en-US" dirty="0" smtClean="0">
                <a:solidFill>
                  <a:schemeClr val="bg1"/>
                </a:solidFill>
              </a:rPr>
              <a:t>     - Seasonal changes</a:t>
            </a:r>
          </a:p>
          <a:p>
            <a:pPr marL="136525" indent="0">
              <a:buNone/>
            </a:pPr>
            <a:r>
              <a:rPr lang="en-US" dirty="0">
                <a:solidFill>
                  <a:schemeClr val="bg1"/>
                </a:solidFill>
              </a:rPr>
              <a:t> </a:t>
            </a:r>
            <a:r>
              <a:rPr lang="en-US" dirty="0" smtClean="0">
                <a:solidFill>
                  <a:schemeClr val="bg1"/>
                </a:solidFill>
              </a:rPr>
              <a:t>      -Foul means of livelihood</a:t>
            </a:r>
          </a:p>
          <a:p>
            <a:pPr marL="136525" indent="0">
              <a:buNone/>
            </a:pPr>
            <a:r>
              <a:rPr lang="en-US" dirty="0">
                <a:solidFill>
                  <a:schemeClr val="bg1"/>
                </a:solidFill>
              </a:rPr>
              <a:t> </a:t>
            </a:r>
            <a:r>
              <a:rPr lang="en-US" dirty="0" smtClean="0">
                <a:solidFill>
                  <a:schemeClr val="bg1"/>
                </a:solidFill>
              </a:rPr>
              <a:t>      -Greed, anger</a:t>
            </a:r>
          </a:p>
          <a:p>
            <a:pPr marL="136525" indent="0">
              <a:buNone/>
            </a:pPr>
            <a:endParaRPr lang="en-US" dirty="0">
              <a:solidFill>
                <a:schemeClr val="bg1"/>
              </a:solidFill>
            </a:endParaRPr>
          </a:p>
          <a:p>
            <a:pPr marL="136525" indent="0">
              <a:buNone/>
            </a:pPr>
            <a:r>
              <a:rPr lang="en-US" dirty="0" smtClean="0">
                <a:solidFill>
                  <a:schemeClr val="bg1"/>
                </a:solidFill>
              </a:rPr>
              <a:t>Foul means– comes from deviation of one’s duty</a:t>
            </a:r>
          </a:p>
          <a:p>
            <a:pPr marL="136525" indent="0">
              <a:buNone/>
            </a:pPr>
            <a:endParaRPr lang="en-US" dirty="0" smtClean="0">
              <a:solidFill>
                <a:schemeClr val="bg1"/>
              </a:solidFill>
            </a:endParaRPr>
          </a:p>
          <a:p>
            <a:pPr marL="136525" indent="0">
              <a:buNone/>
            </a:pPr>
            <a:r>
              <a:rPr lang="en-US" dirty="0" smtClean="0">
                <a:solidFill>
                  <a:schemeClr val="bg1"/>
                </a:solidFill>
              </a:rPr>
              <a:t>Ignorance is the root cause of such anomalies- thinking this life is all in all</a:t>
            </a:r>
          </a:p>
          <a:p>
            <a:pPr marL="136525" indent="0">
              <a:buNone/>
            </a:pPr>
            <a:endParaRPr lang="en-US" dirty="0">
              <a:solidFill>
                <a:schemeClr val="bg1"/>
              </a:solidFill>
            </a:endParaRPr>
          </a:p>
          <a:p>
            <a:pPr marL="136525" indent="0">
              <a:buNone/>
            </a:pPr>
            <a:r>
              <a:rPr lang="en-US" dirty="0" smtClean="0">
                <a:solidFill>
                  <a:schemeClr val="bg1"/>
                </a:solidFill>
              </a:rPr>
              <a:t> </a:t>
            </a:r>
          </a:p>
          <a:p>
            <a:pPr marL="136525" indent="0">
              <a:buNone/>
            </a:pPr>
            <a:endParaRPr lang="en-US" dirty="0"/>
          </a:p>
          <a:p>
            <a:pPr marL="136525" indent="0">
              <a:buNone/>
            </a:pPr>
            <a:endParaRPr lang="en-US" dirty="0" smtClean="0"/>
          </a:p>
          <a:p>
            <a:pPr marL="136525" indent="0">
              <a:buNone/>
            </a:pPr>
            <a:endParaRPr lang="en-US" dirty="0" smtClean="0"/>
          </a:p>
          <a:p>
            <a:pPr marL="136525" indent="0">
              <a:buNone/>
            </a:pPr>
            <a:endParaRPr lang="en-US" dirty="0"/>
          </a:p>
          <a:p>
            <a:pPr marL="136525" indent="0">
              <a:buNone/>
            </a:pPr>
            <a:endParaRPr lang="en-US" dirty="0" smtClean="0"/>
          </a:p>
          <a:p>
            <a:endParaRPr lang="en-US" dirty="0"/>
          </a:p>
        </p:txBody>
      </p:sp>
    </p:spTree>
    <p:extLst>
      <p:ext uri="{BB962C8B-B14F-4D97-AF65-F5344CB8AC3E}">
        <p14:creationId xmlns:p14="http://schemas.microsoft.com/office/powerpoint/2010/main" val="1864482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solidFill>
                  <a:schemeClr val="bg1"/>
                </a:solidFill>
              </a:rPr>
              <a:t>Our Disconnection from SPG </a:t>
            </a:r>
            <a:endParaRPr lang="en-US" dirty="0">
              <a:solidFill>
                <a:schemeClr val="bg1"/>
              </a:solidFill>
            </a:endParaRPr>
          </a:p>
        </p:txBody>
      </p:sp>
      <p:sp>
        <p:nvSpPr>
          <p:cNvPr id="3" name="Content Placeholder 2"/>
          <p:cNvSpPr>
            <a:spLocks noGrp="1"/>
          </p:cNvSpPr>
          <p:nvPr>
            <p:ph idx="1"/>
          </p:nvPr>
        </p:nvSpPr>
        <p:spPr>
          <a:xfrm>
            <a:off x="457200" y="762000"/>
            <a:ext cx="8382000" cy="5867400"/>
          </a:xfrm>
        </p:spPr>
        <p:txBody>
          <a:bodyPr/>
          <a:lstStyle/>
          <a:p>
            <a:pPr marL="136525" indent="0">
              <a:buNone/>
            </a:pPr>
            <a:r>
              <a:rPr lang="en-US" sz="2400" dirty="0" smtClean="0">
                <a:solidFill>
                  <a:schemeClr val="bg1"/>
                </a:solidFill>
                <a:latin typeface="Balaram"/>
              </a:rPr>
              <a:t>“</a:t>
            </a:r>
            <a:r>
              <a:rPr lang="en-US" sz="2200" dirty="0" smtClean="0">
                <a:solidFill>
                  <a:schemeClr val="bg1"/>
                </a:solidFill>
                <a:latin typeface="Balaram"/>
              </a:rPr>
              <a:t>We </a:t>
            </a:r>
            <a:r>
              <a:rPr lang="en-US" sz="2200" dirty="0">
                <a:solidFill>
                  <a:schemeClr val="bg1"/>
                </a:solidFill>
                <a:latin typeface="Balaram"/>
              </a:rPr>
              <a:t>are meant to be connected with the Supreme just as our hand is meant to be connected to our body. We are part and parcel of the Supreme, just as the hand is part and parcel of the body. When the hand is severed from the body, it is valueless, but when it is joined to the body, it is invaluable. Similarly, in this material condition, we are disconnected from God. Actually, the word disconnected is not precise, because the connection is always there. God is always supplying all our necessities. Since nothing can exist without </a:t>
            </a:r>
            <a:r>
              <a:rPr lang="en-US" sz="2200" dirty="0" err="1" smtClean="0">
                <a:solidFill>
                  <a:schemeClr val="bg1"/>
                </a:solidFill>
                <a:latin typeface="Balaram"/>
              </a:rPr>
              <a:t>Krsna</a:t>
            </a:r>
            <a:r>
              <a:rPr lang="en-US" sz="2200" dirty="0" smtClean="0">
                <a:solidFill>
                  <a:schemeClr val="bg1"/>
                </a:solidFill>
                <a:latin typeface="Balaram"/>
              </a:rPr>
              <a:t>, </a:t>
            </a:r>
            <a:r>
              <a:rPr lang="en-US" sz="2200" dirty="0">
                <a:solidFill>
                  <a:schemeClr val="bg1"/>
                </a:solidFill>
                <a:latin typeface="Balaram"/>
              </a:rPr>
              <a:t>we cannot be disconnected from Him. Rather, it is better to say that we have forgotten that we are connected to </a:t>
            </a:r>
            <a:r>
              <a:rPr lang="en-US" sz="2200" dirty="0" err="1" smtClean="0">
                <a:solidFill>
                  <a:schemeClr val="bg1"/>
                </a:solidFill>
                <a:latin typeface="Balaram"/>
              </a:rPr>
              <a:t>Krsna</a:t>
            </a:r>
            <a:r>
              <a:rPr lang="en-US" sz="2200" dirty="0" smtClean="0">
                <a:solidFill>
                  <a:schemeClr val="bg1"/>
                </a:solidFill>
                <a:latin typeface="Balaram"/>
              </a:rPr>
              <a:t>. </a:t>
            </a:r>
            <a:r>
              <a:rPr lang="en-US" sz="2200" dirty="0">
                <a:solidFill>
                  <a:schemeClr val="bg1"/>
                </a:solidFill>
                <a:latin typeface="Balaram"/>
              </a:rPr>
              <a:t>Because of this forgetfulness, we have entered the criminal department of the universe. The government still takes care of its criminals, but they are legally disconnected from the civilian state. Our disconnection is a result of our engaging in so many nonsensical activities instead of utilizing our senses in the performance of our </a:t>
            </a:r>
            <a:r>
              <a:rPr lang="en-US" sz="2200" dirty="0" err="1" smtClean="0">
                <a:solidFill>
                  <a:schemeClr val="bg1"/>
                </a:solidFill>
                <a:latin typeface="Balaram"/>
              </a:rPr>
              <a:t>Krsna</a:t>
            </a:r>
            <a:r>
              <a:rPr lang="en-US" sz="2200" dirty="0" smtClean="0">
                <a:solidFill>
                  <a:schemeClr val="bg1"/>
                </a:solidFill>
                <a:latin typeface="Balaram"/>
              </a:rPr>
              <a:t> </a:t>
            </a:r>
            <a:r>
              <a:rPr lang="en-US" sz="2200" dirty="0">
                <a:solidFill>
                  <a:schemeClr val="bg1"/>
                </a:solidFill>
                <a:latin typeface="Balaram"/>
              </a:rPr>
              <a:t>conscious duties</a:t>
            </a:r>
            <a:r>
              <a:rPr lang="en-US" sz="2200" dirty="0" smtClean="0">
                <a:solidFill>
                  <a:schemeClr val="bg1"/>
                </a:solidFill>
                <a:latin typeface="Balaram"/>
              </a:rPr>
              <a:t>.”  (</a:t>
            </a:r>
            <a:r>
              <a:rPr lang="en-US" sz="2200" b="1" dirty="0" smtClean="0">
                <a:solidFill>
                  <a:schemeClr val="bg1"/>
                </a:solidFill>
                <a:latin typeface="Balaram"/>
              </a:rPr>
              <a:t>Path </a:t>
            </a:r>
            <a:r>
              <a:rPr lang="en-US" sz="2200" b="1" dirty="0">
                <a:solidFill>
                  <a:schemeClr val="bg1"/>
                </a:solidFill>
                <a:latin typeface="Balaram"/>
              </a:rPr>
              <a:t>of Perfection- Moderation in </a:t>
            </a:r>
            <a:r>
              <a:rPr lang="en-US" sz="2200" b="1" dirty="0" smtClean="0">
                <a:solidFill>
                  <a:schemeClr val="bg1"/>
                </a:solidFill>
                <a:latin typeface="Balaram"/>
              </a:rPr>
              <a:t>Yoga-</a:t>
            </a:r>
            <a:r>
              <a:rPr lang="en-US" sz="2200" b="1" dirty="0" err="1" smtClean="0">
                <a:solidFill>
                  <a:schemeClr val="bg1"/>
                </a:solidFill>
                <a:latin typeface="Balaram"/>
              </a:rPr>
              <a:t>Pg</a:t>
            </a:r>
            <a:r>
              <a:rPr lang="en-US" sz="2200" b="1" dirty="0" smtClean="0">
                <a:solidFill>
                  <a:schemeClr val="bg1"/>
                </a:solidFill>
                <a:latin typeface="Balaram"/>
              </a:rPr>
              <a:t> 4)</a:t>
            </a:r>
            <a:endParaRPr lang="en-US" sz="2200" b="1" dirty="0">
              <a:solidFill>
                <a:schemeClr val="bg1"/>
              </a:solidFill>
              <a:latin typeface="Balaram"/>
            </a:endParaRPr>
          </a:p>
          <a:p>
            <a:endParaRPr lang="en-US" sz="2200" b="1" dirty="0">
              <a:latin typeface="Balaram"/>
            </a:endParaRPr>
          </a:p>
          <a:p>
            <a:endParaRPr lang="en-US" b="1" dirty="0"/>
          </a:p>
          <a:p>
            <a:endParaRPr lang="en-US" b="1" dirty="0"/>
          </a:p>
        </p:txBody>
      </p:sp>
    </p:spTree>
    <p:extLst>
      <p:ext uri="{BB962C8B-B14F-4D97-AF65-F5344CB8AC3E}">
        <p14:creationId xmlns:p14="http://schemas.microsoft.com/office/powerpoint/2010/main" val="273834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AM I Connected with the Lord ?</a:t>
            </a:r>
            <a:endParaRPr lang="en-US" dirty="0">
              <a:solidFill>
                <a:schemeClr val="bg1"/>
              </a:solidFill>
            </a:endParaRPr>
          </a:p>
        </p:txBody>
      </p:sp>
      <p:sp>
        <p:nvSpPr>
          <p:cNvPr id="3" name="Content Placeholder 2"/>
          <p:cNvSpPr>
            <a:spLocks noGrp="1"/>
          </p:cNvSpPr>
          <p:nvPr>
            <p:ph idx="1"/>
          </p:nvPr>
        </p:nvSpPr>
        <p:spPr>
          <a:xfrm>
            <a:off x="457200" y="1371600"/>
            <a:ext cx="8229600" cy="5334000"/>
          </a:xfrm>
        </p:spPr>
        <p:txBody>
          <a:bodyPr/>
          <a:lstStyle/>
          <a:p>
            <a:pPr>
              <a:buClrTx/>
            </a:pPr>
            <a:r>
              <a:rPr lang="en-US" dirty="0" smtClean="0">
                <a:solidFill>
                  <a:schemeClr val="bg1"/>
                </a:solidFill>
              </a:rPr>
              <a:t>I need to check my consciousness from time to time during the day. </a:t>
            </a:r>
          </a:p>
          <a:p>
            <a:pPr>
              <a:buClrTx/>
            </a:pPr>
            <a:r>
              <a:rPr lang="en-US" dirty="0" smtClean="0">
                <a:solidFill>
                  <a:schemeClr val="bg1"/>
                </a:solidFill>
              </a:rPr>
              <a:t>Am I doing it for the pleasure of the Lord or His devotees or doing it because I like it.</a:t>
            </a:r>
          </a:p>
          <a:p>
            <a:pPr marL="136525"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2376593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How to Remove ignorance?</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pPr marL="136525" indent="0">
              <a:buNone/>
            </a:pPr>
            <a:r>
              <a:rPr lang="en-US" dirty="0" err="1" smtClean="0">
                <a:solidFill>
                  <a:schemeClr val="bg1"/>
                </a:solidFill>
              </a:rPr>
              <a:t>Srila</a:t>
            </a:r>
            <a:r>
              <a:rPr lang="en-US" dirty="0" smtClean="0">
                <a:solidFill>
                  <a:schemeClr val="bg1"/>
                </a:solidFill>
              </a:rPr>
              <a:t> </a:t>
            </a:r>
            <a:r>
              <a:rPr lang="en-US" dirty="0" err="1" smtClean="0">
                <a:solidFill>
                  <a:schemeClr val="bg1"/>
                </a:solidFill>
              </a:rPr>
              <a:t>Prabhupada’s</a:t>
            </a:r>
            <a:r>
              <a:rPr lang="en-US" dirty="0" smtClean="0">
                <a:solidFill>
                  <a:schemeClr val="bg1"/>
                </a:solidFill>
              </a:rPr>
              <a:t> purport 1.14.3</a:t>
            </a:r>
          </a:p>
          <a:p>
            <a:pPr marL="136525" indent="0">
              <a:buNone/>
            </a:pPr>
            <a:endParaRPr lang="en-US" dirty="0" smtClean="0">
              <a:solidFill>
                <a:schemeClr val="bg1"/>
              </a:solidFill>
            </a:endParaRPr>
          </a:p>
          <a:p>
            <a:pPr marL="136525" indent="0">
              <a:buNone/>
            </a:pPr>
            <a:r>
              <a:rPr lang="en-US" dirty="0">
                <a:solidFill>
                  <a:schemeClr val="bg1"/>
                </a:solidFill>
              </a:rPr>
              <a:t>“Ignorance is the cause for all these anomalies in human society, and to remove this ignorance, especially in this age of degradation, the powerful sun is there to distribute light in the shape of </a:t>
            </a:r>
            <a:r>
              <a:rPr lang="en-US" dirty="0" err="1" smtClean="0">
                <a:solidFill>
                  <a:schemeClr val="bg1"/>
                </a:solidFill>
              </a:rPr>
              <a:t>Śrīmad-Bhāgavatam</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142923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124263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smtClean="0">
                <a:solidFill>
                  <a:schemeClr val="bg1"/>
                </a:solidFill>
              </a:rPr>
              <a:t>1.14.4</a:t>
            </a:r>
            <a:endParaRPr lang="en-US" dirty="0">
              <a:solidFill>
                <a:schemeClr val="bg1"/>
              </a:solidFill>
            </a:endParaRPr>
          </a:p>
        </p:txBody>
      </p:sp>
      <p:sp>
        <p:nvSpPr>
          <p:cNvPr id="3" name="Content Placeholder 2"/>
          <p:cNvSpPr>
            <a:spLocks noGrp="1"/>
          </p:cNvSpPr>
          <p:nvPr>
            <p:ph idx="1"/>
          </p:nvPr>
        </p:nvSpPr>
        <p:spPr>
          <a:xfrm>
            <a:off x="457200" y="914400"/>
            <a:ext cx="8229600" cy="5791200"/>
          </a:xfrm>
        </p:spPr>
        <p:txBody>
          <a:bodyPr/>
          <a:lstStyle/>
          <a:p>
            <a:pPr marL="136525" indent="0" algn="ctr">
              <a:buNone/>
            </a:pPr>
            <a:r>
              <a:rPr lang="vi-VN" b="1" dirty="0" smtClean="0">
                <a:solidFill>
                  <a:schemeClr val="bg1"/>
                </a:solidFill>
              </a:rPr>
              <a:t>jihma-prāyaḿ </a:t>
            </a:r>
            <a:r>
              <a:rPr lang="vi-VN" b="1" dirty="0">
                <a:solidFill>
                  <a:schemeClr val="bg1"/>
                </a:solidFill>
              </a:rPr>
              <a:t>vyavahṛtaḿ</a:t>
            </a:r>
          </a:p>
          <a:p>
            <a:pPr marL="136525" indent="0" algn="ctr">
              <a:buNone/>
            </a:pPr>
            <a:r>
              <a:rPr lang="vi-VN" b="1" dirty="0" smtClean="0">
                <a:solidFill>
                  <a:schemeClr val="bg1"/>
                </a:solidFill>
              </a:rPr>
              <a:t>śāṭhya-miśraḿ </a:t>
            </a:r>
            <a:r>
              <a:rPr lang="vi-VN" b="1" dirty="0">
                <a:solidFill>
                  <a:schemeClr val="bg1"/>
                </a:solidFill>
              </a:rPr>
              <a:t>ca sauhṛdam</a:t>
            </a:r>
          </a:p>
          <a:p>
            <a:pPr marL="136525" indent="0" algn="ctr">
              <a:buNone/>
            </a:pPr>
            <a:r>
              <a:rPr lang="vi-VN" b="1" dirty="0" smtClean="0">
                <a:solidFill>
                  <a:schemeClr val="bg1"/>
                </a:solidFill>
              </a:rPr>
              <a:t>pitṛ-mātṛ-suhṛd-bhrātṛ-</a:t>
            </a:r>
            <a:endParaRPr lang="vi-VN" b="1" dirty="0">
              <a:solidFill>
                <a:schemeClr val="bg1"/>
              </a:solidFill>
            </a:endParaRPr>
          </a:p>
          <a:p>
            <a:pPr marL="136525" indent="0" algn="ctr">
              <a:buNone/>
            </a:pPr>
            <a:r>
              <a:rPr lang="vi-VN" b="1" dirty="0" smtClean="0">
                <a:solidFill>
                  <a:schemeClr val="bg1"/>
                </a:solidFill>
              </a:rPr>
              <a:t>dam-patīnāḿ </a:t>
            </a:r>
            <a:r>
              <a:rPr lang="vi-VN" b="1" dirty="0">
                <a:solidFill>
                  <a:schemeClr val="bg1"/>
                </a:solidFill>
              </a:rPr>
              <a:t>ca </a:t>
            </a:r>
            <a:r>
              <a:rPr lang="vi-VN" b="1" dirty="0" smtClean="0">
                <a:solidFill>
                  <a:schemeClr val="bg1"/>
                </a:solidFill>
              </a:rPr>
              <a:t>kalkanam</a:t>
            </a:r>
            <a:endParaRPr lang="en-US" b="1" dirty="0" smtClean="0">
              <a:solidFill>
                <a:schemeClr val="bg1"/>
              </a:solidFill>
            </a:endParaRPr>
          </a:p>
          <a:p>
            <a:pPr marL="136525" indent="0" algn="ctr">
              <a:buNone/>
            </a:pPr>
            <a:endParaRPr lang="en-US" b="1" dirty="0">
              <a:solidFill>
                <a:schemeClr val="bg1"/>
              </a:solidFill>
            </a:endParaRPr>
          </a:p>
          <a:p>
            <a:pPr marL="136525" indent="0">
              <a:buNone/>
            </a:pPr>
            <a:r>
              <a:rPr lang="en-US" b="1" dirty="0">
                <a:solidFill>
                  <a:schemeClr val="bg1"/>
                </a:solidFill>
              </a:rPr>
              <a:t>All ordinary transactions and dealings became polluted with cheating, even between friends. And in familial affairs, there was always misunderstanding between fathers, mothers and sons, between well-wishers, and between brothers. Even between husband and wife there was always strain and quarrel.</a:t>
            </a:r>
          </a:p>
          <a:p>
            <a:pPr marL="136525" indent="0">
              <a:buNone/>
            </a:pPr>
            <a:endParaRPr lang="vi-VN" dirty="0"/>
          </a:p>
          <a:p>
            <a:endParaRPr lang="en-US" dirty="0"/>
          </a:p>
        </p:txBody>
      </p:sp>
    </p:spTree>
    <p:extLst>
      <p:ext uri="{BB962C8B-B14F-4D97-AF65-F5344CB8AC3E}">
        <p14:creationId xmlns:p14="http://schemas.microsoft.com/office/powerpoint/2010/main" val="2328088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229600" cy="2819400"/>
          </a:xfrm>
        </p:spPr>
        <p:txBody>
          <a:bodyPr>
            <a:normAutofit fontScale="90000"/>
          </a:bodyPr>
          <a:lstStyle/>
          <a:p>
            <a:pPr eaLnBrk="1" fontAlgn="auto" hangingPunct="1">
              <a:spcAft>
                <a:spcPts val="0"/>
              </a:spcAft>
              <a:defRPr/>
            </a:pPr>
            <a:r>
              <a:rPr lang="en-US" sz="4900" dirty="0" smtClean="0">
                <a:solidFill>
                  <a:schemeClr val="bg1"/>
                </a:solidFill>
                <a:latin typeface="Balaram" pitchFamily="2" charset="0"/>
                <a:ea typeface="Times New Roman" pitchFamily="18" charset="0"/>
                <a:cs typeface="Tahoma" pitchFamily="34" charset="0"/>
              </a:rPr>
              <a:t/>
            </a:r>
            <a:br>
              <a:rPr lang="en-US" sz="4900" dirty="0" smtClean="0">
                <a:solidFill>
                  <a:schemeClr val="bg1"/>
                </a:solidFill>
                <a:latin typeface="Balaram" pitchFamily="2" charset="0"/>
                <a:ea typeface="Times New Roman" pitchFamily="18" charset="0"/>
                <a:cs typeface="Tahoma" pitchFamily="34" charset="0"/>
              </a:rPr>
            </a:br>
            <a:r>
              <a:rPr lang="en-US" sz="4900" dirty="0" smtClean="0">
                <a:solidFill>
                  <a:schemeClr val="bg1"/>
                </a:solidFill>
                <a:latin typeface="Balaram" pitchFamily="2" charset="0"/>
                <a:ea typeface="Times New Roman" pitchFamily="18" charset="0"/>
                <a:cs typeface="Tahoma" pitchFamily="34" charset="0"/>
              </a:rPr>
              <a:t>SB 1.2.4</a:t>
            </a:r>
            <a:br>
              <a:rPr lang="en-US" sz="4900" dirty="0" smtClean="0">
                <a:solidFill>
                  <a:schemeClr val="bg1"/>
                </a:solidFill>
                <a:latin typeface="Balaram" pitchFamily="2" charset="0"/>
                <a:ea typeface="Times New Roman" pitchFamily="18" charset="0"/>
                <a:cs typeface="Tahoma" pitchFamily="34" charset="0"/>
              </a:rPr>
            </a:br>
            <a:r>
              <a:rPr lang="en-US" sz="4400" dirty="0" err="1" smtClean="0">
                <a:solidFill>
                  <a:schemeClr val="bg1"/>
                </a:solidFill>
                <a:latin typeface="Balaram" pitchFamily="2" charset="0"/>
                <a:ea typeface="Times New Roman" pitchFamily="18" charset="0"/>
                <a:cs typeface="Tahoma" pitchFamily="34" charset="0"/>
              </a:rPr>
              <a:t>narayanam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namaskrtyam</a:t>
            </a:r>
            <a:r>
              <a:rPr lang="en-US" sz="4400" dirty="0" smtClean="0">
                <a:solidFill>
                  <a:schemeClr val="bg1"/>
                </a:solidFill>
                <a:latin typeface="Balaram" pitchFamily="2" charset="0"/>
                <a:ea typeface="Times New Roman" pitchFamily="18" charset="0"/>
                <a:cs typeface="Tahoma" pitchFamily="34" charset="0"/>
              </a:rPr>
              <a:t> </a:t>
            </a:r>
            <a:br>
              <a:rPr lang="en-US" sz="4400" dirty="0" smtClean="0">
                <a:solidFill>
                  <a:schemeClr val="bg1"/>
                </a:solidFill>
                <a:latin typeface="Balaram" pitchFamily="2" charset="0"/>
                <a:ea typeface="Times New Roman" pitchFamily="18" charset="0"/>
                <a:cs typeface="Tahoma" pitchFamily="34" charset="0"/>
              </a:rPr>
            </a:b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naram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caiva</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narottamam</a:t>
            </a:r>
            <a:r>
              <a:rPr lang="en-US" sz="4400" dirty="0" smtClean="0">
                <a:solidFill>
                  <a:schemeClr val="bg1"/>
                </a:solidFill>
                <a:latin typeface="Balaram" pitchFamily="2" charset="0"/>
                <a:ea typeface="Times New Roman" pitchFamily="18" charset="0"/>
                <a:cs typeface="Tahoma" pitchFamily="34" charset="0"/>
              </a:rPr>
              <a:t> </a:t>
            </a:r>
            <a:br>
              <a:rPr lang="en-US" sz="4400" dirty="0" smtClean="0">
                <a:solidFill>
                  <a:schemeClr val="bg1"/>
                </a:solidFill>
                <a:latin typeface="Balaram" pitchFamily="2" charset="0"/>
                <a:ea typeface="Times New Roman" pitchFamily="18" charset="0"/>
                <a:cs typeface="Tahoma" pitchFamily="34" charset="0"/>
              </a:rPr>
            </a:b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devim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sarasvatim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vyasam</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tato</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jayam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udirayet</a:t>
            </a:r>
            <a:r>
              <a:rPr lang="en-US" sz="4400" i="1" dirty="0" smtClean="0">
                <a:solidFill>
                  <a:srgbClr val="FF0000"/>
                </a:solidFill>
                <a:latin typeface="Balaram" pitchFamily="2" charset="0"/>
              </a:rPr>
              <a:t/>
            </a:r>
            <a:br>
              <a:rPr lang="en-US" sz="4400" i="1" dirty="0" smtClean="0">
                <a:solidFill>
                  <a:srgbClr val="FF0000"/>
                </a:solidFill>
                <a:latin typeface="Balaram" pitchFamily="2" charset="0"/>
              </a:rPr>
            </a:br>
            <a:r>
              <a:rPr lang="en-US" dirty="0" smtClean="0">
                <a:solidFill>
                  <a:schemeClr val="bg1"/>
                </a:solidFill>
                <a:latin typeface="Balaram" pitchFamily="2" charset="0"/>
                <a:ea typeface="Times New Roman" pitchFamily="18" charset="0"/>
                <a:cs typeface="Tahoma" pitchFamily="34" charset="0"/>
              </a:rPr>
              <a:t/>
            </a:r>
            <a:br>
              <a:rPr lang="en-US" dirty="0" smtClean="0">
                <a:solidFill>
                  <a:schemeClr val="bg1"/>
                </a:solidFill>
                <a:latin typeface="Balaram" pitchFamily="2" charset="0"/>
                <a:ea typeface="Times New Roman" pitchFamily="18" charset="0"/>
                <a:cs typeface="Tahoma" pitchFamily="34" charset="0"/>
              </a:rPr>
            </a:br>
            <a:endParaRPr lang="en-US" dirty="0"/>
          </a:p>
        </p:txBody>
      </p:sp>
      <p:sp>
        <p:nvSpPr>
          <p:cNvPr id="3" name="Content Placeholder 2"/>
          <p:cNvSpPr>
            <a:spLocks noGrp="1"/>
          </p:cNvSpPr>
          <p:nvPr>
            <p:ph idx="1"/>
          </p:nvPr>
        </p:nvSpPr>
        <p:spPr>
          <a:xfrm>
            <a:off x="533400" y="3352800"/>
            <a:ext cx="7848600" cy="3200400"/>
          </a:xfrm>
        </p:spPr>
        <p:txBody>
          <a:bodyPr>
            <a:normAutofit fontScale="62500" lnSpcReduction="20000"/>
          </a:bodyPr>
          <a:lstStyle/>
          <a:p>
            <a:pPr marL="548640" indent="-411480" algn="ctr" eaLnBrk="1" fontAlgn="auto" hangingPunct="1">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p>
          <a:p>
            <a:pPr marL="548640" indent="-411480" algn="ctr" eaLnBrk="1" fontAlgn="auto" hangingPunct="1">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r>
              <a:rPr lang="en-US" sz="5100" b="1" dirty="0" smtClean="0">
                <a:solidFill>
                  <a:schemeClr val="bg1"/>
                </a:solidFill>
                <a:latin typeface="Balaram" pitchFamily="2" charset="0"/>
              </a:rPr>
              <a:t>Before reciting this </a:t>
            </a:r>
            <a:r>
              <a:rPr lang="en-US" sz="5100" b="1" dirty="0" err="1" smtClean="0">
                <a:solidFill>
                  <a:schemeClr val="bg1"/>
                </a:solidFill>
                <a:latin typeface="Balaram" pitchFamily="2" charset="0"/>
              </a:rPr>
              <a:t>Srimad-Bhagavatam</a:t>
            </a:r>
            <a:r>
              <a:rPr lang="en-US" sz="5100" b="1" dirty="0" smtClean="0">
                <a:solidFill>
                  <a:schemeClr val="bg1"/>
                </a:solidFill>
                <a:latin typeface="Balaram" pitchFamily="2" charset="0"/>
              </a:rPr>
              <a:t>, which is the very means of conquest, one should offer respectful </a:t>
            </a:r>
            <a:r>
              <a:rPr lang="en-US" sz="5100" b="1" dirty="0" err="1" smtClean="0">
                <a:solidFill>
                  <a:schemeClr val="bg1"/>
                </a:solidFill>
                <a:latin typeface="Balaram" pitchFamily="2" charset="0"/>
              </a:rPr>
              <a:t>obeisances</a:t>
            </a:r>
            <a:r>
              <a:rPr lang="en-US" sz="5100" b="1" dirty="0" smtClean="0">
                <a:solidFill>
                  <a:schemeClr val="bg1"/>
                </a:solidFill>
                <a:latin typeface="Balaram" pitchFamily="2" charset="0"/>
              </a:rPr>
              <a:t> unto the Personality of Godhead, </a:t>
            </a:r>
            <a:r>
              <a:rPr lang="en-US" sz="5100" b="1" dirty="0" err="1" smtClean="0">
                <a:solidFill>
                  <a:schemeClr val="bg1"/>
                </a:solidFill>
                <a:latin typeface="Balaram" pitchFamily="2" charset="0"/>
              </a:rPr>
              <a:t>Narayana</a:t>
            </a:r>
            <a:r>
              <a:rPr lang="en-US" sz="5100" b="1" dirty="0" smtClean="0">
                <a:solidFill>
                  <a:schemeClr val="bg1"/>
                </a:solidFill>
                <a:latin typeface="Balaram" pitchFamily="2" charset="0"/>
              </a:rPr>
              <a:t>, unto Nara-</a:t>
            </a:r>
            <a:r>
              <a:rPr lang="en-US" sz="5100" b="1" dirty="0" err="1" smtClean="0">
                <a:solidFill>
                  <a:schemeClr val="bg1"/>
                </a:solidFill>
                <a:latin typeface="Balaram" pitchFamily="2" charset="0"/>
              </a:rPr>
              <a:t>Narayana</a:t>
            </a:r>
            <a:r>
              <a:rPr lang="en-US" sz="5100" b="1" dirty="0" smtClean="0">
                <a:solidFill>
                  <a:schemeClr val="bg1"/>
                </a:solidFill>
                <a:latin typeface="Balaram" pitchFamily="2" charset="0"/>
              </a:rPr>
              <a:t> </a:t>
            </a:r>
            <a:r>
              <a:rPr lang="en-US" sz="5100" b="1" dirty="0" err="1" smtClean="0">
                <a:solidFill>
                  <a:schemeClr val="bg1"/>
                </a:solidFill>
                <a:latin typeface="Balaram" pitchFamily="2" charset="0"/>
              </a:rPr>
              <a:t>Rsi</a:t>
            </a:r>
            <a:r>
              <a:rPr lang="en-US" sz="5100" b="1" dirty="0" smtClean="0">
                <a:solidFill>
                  <a:schemeClr val="bg1"/>
                </a:solidFill>
                <a:latin typeface="Balaram" pitchFamily="2" charset="0"/>
              </a:rPr>
              <a:t>, the </a:t>
            </a:r>
            <a:r>
              <a:rPr lang="en-US" sz="5100" b="1" dirty="0" err="1" smtClean="0">
                <a:solidFill>
                  <a:schemeClr val="bg1"/>
                </a:solidFill>
                <a:latin typeface="Balaram" pitchFamily="2" charset="0"/>
              </a:rPr>
              <a:t>supermost</a:t>
            </a:r>
            <a:r>
              <a:rPr lang="en-US" sz="5100" b="1" dirty="0" smtClean="0">
                <a:solidFill>
                  <a:schemeClr val="bg1"/>
                </a:solidFill>
                <a:latin typeface="Balaram" pitchFamily="2" charset="0"/>
              </a:rPr>
              <a:t> human being, unto mother </a:t>
            </a:r>
            <a:r>
              <a:rPr lang="en-US" sz="5100" b="1" dirty="0" err="1" smtClean="0">
                <a:solidFill>
                  <a:schemeClr val="bg1"/>
                </a:solidFill>
                <a:latin typeface="Balaram" pitchFamily="2" charset="0"/>
              </a:rPr>
              <a:t>Sarasvati</a:t>
            </a:r>
            <a:r>
              <a:rPr lang="en-US" sz="5100" b="1" dirty="0" smtClean="0">
                <a:solidFill>
                  <a:schemeClr val="bg1"/>
                </a:solidFill>
                <a:latin typeface="Balaram" pitchFamily="2" charset="0"/>
              </a:rPr>
              <a:t>, the goddess of learning, and unto Srila </a:t>
            </a:r>
            <a:r>
              <a:rPr lang="en-US" sz="5100" b="1" dirty="0" err="1" smtClean="0">
                <a:solidFill>
                  <a:schemeClr val="bg1"/>
                </a:solidFill>
                <a:latin typeface="Balaram" pitchFamily="2" charset="0"/>
              </a:rPr>
              <a:t>Vyasadeva</a:t>
            </a:r>
            <a:r>
              <a:rPr lang="en-US" sz="5100" b="1" dirty="0" smtClean="0">
                <a:solidFill>
                  <a:schemeClr val="bg1"/>
                </a:solidFill>
                <a:latin typeface="Balaram" pitchFamily="2" charset="0"/>
              </a:rPr>
              <a:t>, the author</a:t>
            </a:r>
            <a:r>
              <a:rPr lang="en-US" sz="4000" b="1" dirty="0" smtClean="0">
                <a:solidFill>
                  <a:schemeClr val="bg1"/>
                </a:solidFill>
                <a:latin typeface="Balaram" pitchFamily="2" charset="0"/>
              </a:rPr>
              <a:t>.</a:t>
            </a:r>
          </a:p>
          <a:p>
            <a:pPr marL="548640" indent="-411480" eaLnBrk="1" fontAlgn="auto" hangingPunct="1">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endParaRPr lang="en-US" sz="3600" b="1" i="1" dirty="0">
              <a:solidFill>
                <a:srgbClr val="FF0000"/>
              </a:solidFill>
            </a:endParaRPr>
          </a:p>
        </p:txBody>
      </p:sp>
      <p:pic>
        <p:nvPicPr>
          <p:cNvPr id="16387" name="Picture 3" descr="C:\Users\Sarva\Pictures\Nilamadhava_2008-09-09.jpg"/>
          <p:cNvPicPr>
            <a:picLocks noChangeAspect="1" noChangeArrowheads="1"/>
          </p:cNvPicPr>
          <p:nvPr/>
        </p:nvPicPr>
        <p:blipFill>
          <a:blip r:embed="rId3"/>
          <a:srcRect/>
          <a:stretch>
            <a:fillRect/>
          </a:stretch>
        </p:blipFill>
        <p:spPr bwMode="auto">
          <a:xfrm>
            <a:off x="152400" y="1066800"/>
            <a:ext cx="1371600" cy="1828800"/>
          </a:xfrm>
          <a:prstGeom prst="rect">
            <a:avLst/>
          </a:prstGeom>
          <a:noFill/>
          <a:ln w="9525">
            <a:noFill/>
            <a:miter lim="800000"/>
            <a:headEnd/>
            <a:tailEnd/>
          </a:ln>
        </p:spPr>
      </p:pic>
      <p:pic>
        <p:nvPicPr>
          <p:cNvPr id="16388" name="Picture 4" descr="C:\Users\Sarva\Pictures\LARGE_RadhaRani_2009-04-01.jpg"/>
          <p:cNvPicPr>
            <a:picLocks noChangeAspect="1" noChangeArrowheads="1"/>
          </p:cNvPicPr>
          <p:nvPr/>
        </p:nvPicPr>
        <p:blipFill>
          <a:blip r:embed="rId4"/>
          <a:srcRect/>
          <a:stretch>
            <a:fillRect/>
          </a:stretch>
        </p:blipFill>
        <p:spPr bwMode="auto">
          <a:xfrm>
            <a:off x="7315200" y="1066800"/>
            <a:ext cx="1374775" cy="18288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1428" y="838200"/>
            <a:ext cx="204305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819150"/>
            <a:ext cx="1981200"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914400"/>
          </a:xfrm>
        </p:spPr>
        <p:txBody>
          <a:bodyPr/>
          <a:lstStyle/>
          <a:p>
            <a:pPr eaLnBrk="1" fontAlgn="auto" hangingPunct="1">
              <a:spcAft>
                <a:spcPts val="0"/>
              </a:spcAft>
              <a:defRPr/>
            </a:pPr>
            <a:endParaRPr lang="en-US" dirty="0">
              <a:solidFill>
                <a:schemeClr val="bg1"/>
              </a:solidFill>
            </a:endParaRPr>
          </a:p>
        </p:txBody>
      </p:sp>
      <p:sp>
        <p:nvSpPr>
          <p:cNvPr id="3" name="Content Placeholder 2"/>
          <p:cNvSpPr>
            <a:spLocks noGrp="1"/>
          </p:cNvSpPr>
          <p:nvPr>
            <p:ph idx="1"/>
          </p:nvPr>
        </p:nvSpPr>
        <p:spPr>
          <a:xfrm>
            <a:off x="304800" y="228600"/>
            <a:ext cx="8229600" cy="6324600"/>
          </a:xfrm>
        </p:spPr>
        <p:txBody>
          <a:bodyPr>
            <a:normAutofit/>
          </a:bodyPr>
          <a:lstStyle/>
          <a:p>
            <a:pPr marL="548640" indent="-411480" eaLnBrk="1" fontAlgn="auto" hangingPunct="1">
              <a:lnSpc>
                <a:spcPct val="80000"/>
              </a:lnSpc>
              <a:spcAft>
                <a:spcPts val="0"/>
              </a:spcAft>
              <a:buClr>
                <a:schemeClr val="tx1">
                  <a:shade val="95000"/>
                </a:schemeClr>
              </a:buClr>
              <a:buFont typeface="Wingdings 2"/>
              <a:buNone/>
              <a:defRPr/>
            </a:pPr>
            <a:r>
              <a:rPr lang="en-US" sz="2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a:t>
            </a:r>
          </a:p>
          <a:p>
            <a:pPr marL="548640" indent="-411480" eaLnBrk="1" fontAlgn="auto" hangingPunct="1">
              <a:spcAft>
                <a:spcPts val="0"/>
              </a:spcAft>
              <a:buClr>
                <a:schemeClr val="tx1">
                  <a:shade val="95000"/>
                </a:schemeClr>
              </a:buClr>
              <a:buFont typeface="Wingdings 2"/>
              <a:buNone/>
              <a:defRPr/>
            </a:pPr>
            <a:r>
              <a:rPr lang="en-US" dirty="0" smtClean="0">
                <a:solidFill>
                  <a:schemeClr val="bg1"/>
                </a:solidFill>
                <a:latin typeface="Balaram" pitchFamily="2" charset="0"/>
              </a:rPr>
              <a:t>     </a:t>
            </a:r>
            <a:endParaRPr lang="en-US" b="1" i="1" dirty="0">
              <a:solidFill>
                <a:schemeClr val="bg1"/>
              </a:solidFill>
              <a:latin typeface="Balaram"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84" y="928902"/>
            <a:ext cx="3743325" cy="514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542" y="928902"/>
            <a:ext cx="3636723"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pPr eaLnBrk="1" fontAlgn="auto" hangingPunct="1">
              <a:spcAft>
                <a:spcPts val="0"/>
              </a:spcAft>
              <a:defRPr/>
            </a:pPr>
            <a:r>
              <a:rPr lang="en-US" sz="3600" dirty="0" smtClean="0">
                <a:solidFill>
                  <a:schemeClr val="bg1"/>
                </a:solidFill>
                <a:latin typeface="+mn-lt"/>
              </a:rPr>
              <a:t>Purport Points 1.14.4</a:t>
            </a:r>
            <a:endParaRPr lang="en-US" sz="3600" dirty="0">
              <a:latin typeface="+mn-lt"/>
            </a:endParaRPr>
          </a:p>
        </p:txBody>
      </p:sp>
      <p:sp>
        <p:nvSpPr>
          <p:cNvPr id="3" name="Content Placeholder 2"/>
          <p:cNvSpPr>
            <a:spLocks noGrp="1"/>
          </p:cNvSpPr>
          <p:nvPr>
            <p:ph idx="1"/>
          </p:nvPr>
        </p:nvSpPr>
        <p:spPr>
          <a:xfrm>
            <a:off x="152400" y="609600"/>
            <a:ext cx="8686800" cy="6248400"/>
          </a:xfrm>
        </p:spPr>
        <p:txBody>
          <a:bodyPr>
            <a:normAutofit fontScale="25000" lnSpcReduction="20000"/>
          </a:bodyPr>
          <a:lstStyle/>
          <a:p>
            <a:pPr marL="548640" indent="-411480" eaLnBrk="1" fontAlgn="auto" hangingPunct="1">
              <a:spcAft>
                <a:spcPts val="0"/>
              </a:spcAft>
              <a:buClr>
                <a:schemeClr val="tx1">
                  <a:shade val="95000"/>
                </a:schemeClr>
              </a:buClr>
              <a:buFont typeface="Wingdings 2"/>
              <a:buNone/>
              <a:defRPr/>
            </a:pPr>
            <a:endParaRPr lang="en-US" dirty="0">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dirty="0" smtClean="0">
              <a:latin typeface="Balaram" pitchFamily="2" charset="0"/>
            </a:endParaRPr>
          </a:p>
          <a:p>
            <a:pPr marL="0" indent="0" eaLnBrk="1" fontAlgn="auto" hangingPunct="1">
              <a:spcBef>
                <a:spcPts val="0"/>
              </a:spcBef>
              <a:spcAft>
                <a:spcPts val="0"/>
              </a:spcAft>
              <a:buClr>
                <a:schemeClr val="bg1"/>
              </a:buClr>
              <a:buNone/>
              <a:defRPr/>
            </a:pPr>
            <a:r>
              <a:rPr lang="en-US" sz="11100" b="1" dirty="0">
                <a:solidFill>
                  <a:schemeClr val="bg1"/>
                </a:solidFill>
              </a:rPr>
              <a:t>Four defects of the conditioned soul </a:t>
            </a:r>
          </a:p>
          <a:p>
            <a:pPr marL="0" indent="0" eaLnBrk="1" fontAlgn="auto" hangingPunct="1">
              <a:lnSpc>
                <a:spcPct val="20000"/>
              </a:lnSpc>
              <a:spcBef>
                <a:spcPts val="0"/>
              </a:spcBef>
              <a:spcAft>
                <a:spcPts val="0"/>
              </a:spcAft>
              <a:buClr>
                <a:schemeClr val="bg1"/>
              </a:buClr>
              <a:buNone/>
              <a:defRPr/>
            </a:pPr>
            <a:r>
              <a:rPr lang="en-US" sz="11200" b="1" dirty="0" smtClean="0">
                <a:solidFill>
                  <a:schemeClr val="bg1"/>
                </a:solidFill>
                <a:latin typeface="Balaram" pitchFamily="2" charset="0"/>
                <a:sym typeface="Wingdings" pitchFamily="2" charset="2"/>
              </a:rPr>
              <a:t>              </a:t>
            </a: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latin typeface="Balaram" pitchFamily="2" charset="0"/>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latin typeface="Balaram" pitchFamily="2" charset="0"/>
              <a:sym typeface="Wingdings" pitchFamily="2" charset="2"/>
            </a:endParaRPr>
          </a:p>
          <a:p>
            <a:pPr marL="0" indent="0" eaLnBrk="1" fontAlgn="auto" hangingPunct="1">
              <a:lnSpc>
                <a:spcPct val="70000"/>
              </a:lnSpc>
              <a:spcBef>
                <a:spcPts val="0"/>
              </a:spcBef>
              <a:spcAft>
                <a:spcPts val="0"/>
              </a:spcAft>
              <a:buClr>
                <a:schemeClr val="bg1"/>
              </a:buClr>
              <a:buNone/>
              <a:defRPr/>
            </a:pPr>
            <a:endParaRPr lang="en-US" sz="11200" b="1" dirty="0" smtClean="0">
              <a:solidFill>
                <a:schemeClr val="bg1"/>
              </a:solidFill>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a:solidFill>
                <a:schemeClr val="bg1"/>
              </a:solidFill>
              <a:sym typeface="Wingdings" pitchFamily="2" charset="2"/>
            </a:endParaRPr>
          </a:p>
          <a:p>
            <a:pPr marL="0" indent="0" eaLnBrk="1" fontAlgn="auto" hangingPunct="1">
              <a:lnSpc>
                <a:spcPct val="20000"/>
              </a:lnSpc>
              <a:spcBef>
                <a:spcPts val="0"/>
              </a:spcBef>
              <a:spcAft>
                <a:spcPts val="0"/>
              </a:spcAft>
              <a:buClr>
                <a:schemeClr val="bg1"/>
              </a:buClr>
              <a:buNone/>
              <a:defRPr/>
            </a:pPr>
            <a:endParaRPr lang="en-US" sz="11200" b="1" dirty="0" smtClean="0">
              <a:solidFill>
                <a:schemeClr val="bg1"/>
              </a:solidFill>
              <a:sym typeface="Wingdings" pitchFamily="2" charset="2"/>
            </a:endParaRPr>
          </a:p>
          <a:p>
            <a:pPr marL="0" indent="0" eaLnBrk="1" fontAlgn="auto" hangingPunct="1">
              <a:lnSpc>
                <a:spcPct val="20000"/>
              </a:lnSpc>
              <a:spcBef>
                <a:spcPts val="0"/>
              </a:spcBef>
              <a:spcAft>
                <a:spcPts val="0"/>
              </a:spcAft>
              <a:buClr>
                <a:schemeClr val="bg1"/>
              </a:buClr>
              <a:buNone/>
              <a:defRPr/>
            </a:pPr>
            <a:r>
              <a:rPr lang="en-US" sz="11200" b="1" dirty="0" smtClean="0">
                <a:solidFill>
                  <a:schemeClr val="bg1"/>
                </a:solidFill>
                <a:sym typeface="Wingdings" pitchFamily="2" charset="2"/>
              </a:rPr>
              <a:t> - Cheating is the most prominent</a:t>
            </a:r>
          </a:p>
          <a:p>
            <a:pPr marL="137160" indent="0" eaLnBrk="1" fontAlgn="auto" hangingPunct="1">
              <a:spcAft>
                <a:spcPts val="0"/>
              </a:spcAft>
              <a:buClr>
                <a:schemeClr val="bg1"/>
              </a:buClr>
              <a:buNone/>
              <a:defRPr/>
            </a:pPr>
            <a:r>
              <a:rPr lang="en-US" sz="11200" b="1" dirty="0" smtClean="0">
                <a:solidFill>
                  <a:schemeClr val="bg1"/>
                </a:solidFill>
                <a:sym typeface="Wingdings" pitchFamily="2" charset="2"/>
              </a:rPr>
              <a:t>Why? </a:t>
            </a:r>
          </a:p>
          <a:p>
            <a:pPr marL="137160" indent="0" eaLnBrk="1" fontAlgn="auto" hangingPunct="1">
              <a:spcAft>
                <a:spcPts val="0"/>
              </a:spcAft>
              <a:buClr>
                <a:schemeClr val="bg1"/>
              </a:buClr>
              <a:buNone/>
              <a:defRPr/>
            </a:pPr>
            <a:r>
              <a:rPr lang="en-US" sz="11200" b="1" dirty="0">
                <a:solidFill>
                  <a:schemeClr val="bg1"/>
                </a:solidFill>
                <a:sym typeface="Wingdings" pitchFamily="2" charset="2"/>
              </a:rPr>
              <a:t> </a:t>
            </a:r>
            <a:r>
              <a:rPr lang="en-US" sz="11200" b="1" dirty="0" smtClean="0">
                <a:solidFill>
                  <a:schemeClr val="bg1"/>
                </a:solidFill>
                <a:sym typeface="Wingdings" pitchFamily="2" charset="2"/>
              </a:rPr>
              <a:t>- Unnatural </a:t>
            </a:r>
            <a:r>
              <a:rPr lang="en-US" sz="11200" b="1" dirty="0" smtClean="0">
                <a:solidFill>
                  <a:schemeClr val="bg1"/>
                </a:solidFill>
                <a:sym typeface="Wingdings" pitchFamily="2" charset="2"/>
              </a:rPr>
              <a:t>desire to lord it over the material </a:t>
            </a:r>
            <a:r>
              <a:rPr lang="en-US" sz="11200" b="1" dirty="0" smtClean="0">
                <a:solidFill>
                  <a:schemeClr val="bg1"/>
                </a:solidFill>
                <a:sym typeface="Wingdings" pitchFamily="2" charset="2"/>
              </a:rPr>
              <a:t>world</a:t>
            </a:r>
          </a:p>
          <a:p>
            <a:pPr marL="137160" indent="0" eaLnBrk="1" fontAlgn="auto" hangingPunct="1">
              <a:spcAft>
                <a:spcPts val="0"/>
              </a:spcAft>
              <a:buClr>
                <a:schemeClr val="bg1"/>
              </a:buClr>
              <a:buNone/>
              <a:defRPr/>
            </a:pPr>
            <a:endParaRPr lang="en-US" sz="11200" b="1" dirty="0" smtClean="0">
              <a:solidFill>
                <a:schemeClr val="bg1"/>
              </a:solidFill>
              <a:sym typeface="Wingdings" pitchFamily="2" charset="2"/>
            </a:endParaRPr>
          </a:p>
          <a:p>
            <a:pPr marL="137160" indent="0" eaLnBrk="1" fontAlgn="auto" hangingPunct="1">
              <a:spcAft>
                <a:spcPts val="0"/>
              </a:spcAft>
              <a:buClr>
                <a:schemeClr val="bg1"/>
              </a:buClr>
              <a:buNone/>
              <a:defRPr/>
            </a:pPr>
            <a:r>
              <a:rPr lang="en-US" sz="11200" b="1" dirty="0" smtClean="0">
                <a:solidFill>
                  <a:schemeClr val="bg1"/>
                </a:solidFill>
                <a:sym typeface="Wingdings" pitchFamily="2" charset="2"/>
              </a:rPr>
              <a:t>What is the result of such a desire?</a:t>
            </a:r>
          </a:p>
          <a:p>
            <a:pPr marL="137160" indent="0" eaLnBrk="1" fontAlgn="auto" hangingPunct="1">
              <a:spcAft>
                <a:spcPts val="0"/>
              </a:spcAft>
              <a:buClr>
                <a:schemeClr val="bg1"/>
              </a:buClr>
              <a:buNone/>
              <a:defRPr/>
            </a:pPr>
            <a:r>
              <a:rPr lang="en-US" sz="11200" b="1" dirty="0">
                <a:solidFill>
                  <a:schemeClr val="bg1"/>
                </a:solidFill>
                <a:sym typeface="Wingdings" pitchFamily="2" charset="2"/>
              </a:rPr>
              <a:t> </a:t>
            </a:r>
            <a:r>
              <a:rPr lang="en-US" sz="11200" b="1" dirty="0" smtClean="0">
                <a:solidFill>
                  <a:schemeClr val="bg1"/>
                </a:solidFill>
                <a:sym typeface="Wingdings" pitchFamily="2" charset="2"/>
              </a:rPr>
              <a:t> -No satisfaction</a:t>
            </a:r>
          </a:p>
          <a:p>
            <a:pPr marL="651510" indent="-514350" eaLnBrk="1" fontAlgn="auto" hangingPunct="1">
              <a:spcAft>
                <a:spcPts val="0"/>
              </a:spcAft>
              <a:buClr>
                <a:schemeClr val="tx1">
                  <a:shade val="95000"/>
                </a:schemeClr>
              </a:buClr>
              <a:buFont typeface="Wingdings 2" pitchFamily="18" charset="2"/>
              <a:buNone/>
              <a:defRPr/>
            </a:pPr>
            <a:endParaRPr lang="en-US" sz="8800" b="1" i="1" u="sng" dirty="0" smtClean="0">
              <a:solidFill>
                <a:schemeClr val="bg1"/>
              </a:solidFill>
              <a:latin typeface="Balaram" pitchFamily="2" charset="0"/>
            </a:endParaRPr>
          </a:p>
          <a:p>
            <a:pPr marL="651510" indent="-514350" eaLnBrk="1" fontAlgn="auto" hangingPunct="1">
              <a:spcAft>
                <a:spcPts val="0"/>
              </a:spcAft>
              <a:buClr>
                <a:schemeClr val="tx1">
                  <a:shade val="95000"/>
                </a:schemeClr>
              </a:buClr>
              <a:buFont typeface="Wingdings 2"/>
              <a:buAutoNum type="arabicPeriod"/>
              <a:defRPr/>
            </a:pPr>
            <a:endParaRPr lang="en-US" sz="8800"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sz="8800"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r>
              <a:rPr lang="en-US" dirty="0" smtClean="0">
                <a:solidFill>
                  <a:schemeClr val="bg1"/>
                </a:solidFill>
                <a:latin typeface="Balaram" pitchFamily="2" charset="0"/>
              </a:rPr>
              <a:t>     </a:t>
            </a:r>
            <a:endParaRPr lang="en-US"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8" end="48"/>
                                            </p:txEl>
                                          </p:spTgt>
                                        </p:tgtEl>
                                        <p:attrNameLst>
                                          <p:attrName>style.visibility</p:attrName>
                                        </p:attrNameLst>
                                      </p:cBhvr>
                                      <p:to>
                                        <p:strVal val="visible"/>
                                      </p:to>
                                    </p:set>
                                    <p:animEffect transition="in" filter="wipe(down)">
                                      <p:cBhvr>
                                        <p:cTn id="17" dur="500"/>
                                        <p:tgtEl>
                                          <p:spTgt spid="3">
                                            <p:txEl>
                                              <p:pRg st="48" end="48"/>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49" end="49"/>
                                            </p:txEl>
                                          </p:spTgt>
                                        </p:tgtEl>
                                        <p:attrNameLst>
                                          <p:attrName>style.visibility</p:attrName>
                                        </p:attrNameLst>
                                      </p:cBhvr>
                                      <p:to>
                                        <p:strVal val="visible"/>
                                      </p:to>
                                    </p:set>
                                    <p:animEffect transition="in" filter="wipe(down)">
                                      <p:cBhvr>
                                        <p:cTn id="20" dur="500"/>
                                        <p:tgtEl>
                                          <p:spTgt spid="3">
                                            <p:txEl>
                                              <p:pRg st="49" end="49"/>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50" end="50"/>
                                            </p:txEl>
                                          </p:spTgt>
                                        </p:tgtEl>
                                        <p:attrNameLst>
                                          <p:attrName>style.visibility</p:attrName>
                                        </p:attrNameLst>
                                      </p:cBhvr>
                                      <p:to>
                                        <p:strVal val="visible"/>
                                      </p:to>
                                    </p:set>
                                    <p:animEffect transition="in" filter="wipe(down)">
                                      <p:cBhvr>
                                        <p:cTn id="23" dur="500"/>
                                        <p:tgtEl>
                                          <p:spTgt spid="3">
                                            <p:txEl>
                                              <p:pRg st="50" end="5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2" end="52"/>
                                            </p:txEl>
                                          </p:spTgt>
                                        </p:tgtEl>
                                        <p:attrNameLst>
                                          <p:attrName>style.visibility</p:attrName>
                                        </p:attrNameLst>
                                      </p:cBhvr>
                                      <p:to>
                                        <p:strVal val="visible"/>
                                      </p:to>
                                    </p:set>
                                    <p:animEffect transition="in" filter="wipe(down)">
                                      <p:cBhvr>
                                        <p:cTn id="26" dur="500"/>
                                        <p:tgtEl>
                                          <p:spTgt spid="3">
                                            <p:txEl>
                                              <p:pRg st="52" end="52"/>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53" end="53"/>
                                            </p:txEl>
                                          </p:spTgt>
                                        </p:tgtEl>
                                        <p:attrNameLst>
                                          <p:attrName>style.visibility</p:attrName>
                                        </p:attrNameLst>
                                      </p:cBhvr>
                                      <p:to>
                                        <p:strVal val="visible"/>
                                      </p:to>
                                    </p:set>
                                    <p:animEffect transition="in" filter="wipe(down)">
                                      <p:cBhvr>
                                        <p:cTn id="29" dur="500"/>
                                        <p:tgtEl>
                                          <p:spTgt spid="3">
                                            <p:txEl>
                                              <p:pRg st="53" end="53"/>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61" end="61"/>
                                            </p:txEl>
                                          </p:spTgt>
                                        </p:tgtEl>
                                        <p:attrNameLst>
                                          <p:attrName>style.visibility</p:attrName>
                                        </p:attrNameLst>
                                      </p:cBhvr>
                                      <p:to>
                                        <p:strVal val="visible"/>
                                      </p:to>
                                    </p:set>
                                    <p:animEffect transition="in" filter="wipe(down)">
                                      <p:cBhvr>
                                        <p:cTn id="32" dur="500"/>
                                        <p:tgtEl>
                                          <p:spTgt spid="3">
                                            <p:txEl>
                                              <p:pRg st="61" end="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888420"/>
          </a:xfrm>
        </p:spPr>
        <p:txBody>
          <a:bodyPr/>
          <a:lstStyle/>
          <a:p>
            <a:pPr marL="137160" indent="0" eaLnBrk="1" fontAlgn="auto" hangingPunct="1">
              <a:spcAft>
                <a:spcPts val="0"/>
              </a:spcAft>
              <a:buClr>
                <a:schemeClr val="bg1"/>
              </a:buClr>
              <a:buNone/>
              <a:defRPr/>
            </a:pPr>
            <a:r>
              <a:rPr lang="en-US" sz="9600" b="1" dirty="0">
                <a:solidFill>
                  <a:schemeClr val="bg1"/>
                </a:solidFill>
                <a:sym typeface="Wingdings" pitchFamily="2" charset="2"/>
              </a:rPr>
              <a:t> </a:t>
            </a:r>
            <a:r>
              <a:rPr lang="en-US" sz="3200" b="1" dirty="0">
                <a:solidFill>
                  <a:schemeClr val="bg1"/>
                </a:solidFill>
                <a:latin typeface="Balaram" pitchFamily="2" charset="0"/>
                <a:sym typeface="Wingdings" pitchFamily="2" charset="2"/>
              </a:rPr>
              <a:t>What is the solution?</a:t>
            </a:r>
          </a:p>
          <a:p>
            <a:pPr marL="137160" indent="0" eaLnBrk="1" fontAlgn="auto" hangingPunct="1">
              <a:spcAft>
                <a:spcPts val="0"/>
              </a:spcAft>
              <a:buClr>
                <a:schemeClr val="bg1"/>
              </a:buClr>
              <a:buNone/>
              <a:defRPr/>
            </a:pPr>
            <a:r>
              <a:rPr lang="en-US" sz="3200" b="1" dirty="0">
                <a:solidFill>
                  <a:schemeClr val="bg1"/>
                </a:solidFill>
                <a:latin typeface="Balaram" pitchFamily="2" charset="0"/>
                <a:sym typeface="Wingdings" pitchFamily="2" charset="2"/>
              </a:rPr>
              <a:t>    - Only devotional service to the Lord</a:t>
            </a:r>
          </a:p>
          <a:p>
            <a:pPr marL="137160" indent="0" eaLnBrk="1" fontAlgn="auto" hangingPunct="1">
              <a:spcAft>
                <a:spcPts val="0"/>
              </a:spcAft>
              <a:buClr>
                <a:schemeClr val="bg1"/>
              </a:buClr>
              <a:buNone/>
              <a:defRPr/>
            </a:pPr>
            <a:r>
              <a:rPr lang="en-US" sz="3200" b="1" dirty="0">
                <a:solidFill>
                  <a:schemeClr val="bg1"/>
                </a:solidFill>
                <a:latin typeface="Balaram" pitchFamily="2" charset="0"/>
                <a:sym typeface="Wingdings" pitchFamily="2" charset="2"/>
              </a:rPr>
              <a:t>       SB 1.2.6   </a:t>
            </a:r>
            <a:r>
              <a:rPr lang="vi-VN" sz="3200" b="1" dirty="0">
                <a:solidFill>
                  <a:schemeClr val="bg1"/>
                </a:solidFill>
                <a:latin typeface="Balaram" pitchFamily="2" charset="0"/>
                <a:sym typeface="Wingdings" pitchFamily="2" charset="2"/>
              </a:rPr>
              <a:t>sa vai puḿsāḿ paro dharmo</a:t>
            </a:r>
          </a:p>
          <a:p>
            <a:pPr marL="137160" indent="0" eaLnBrk="1" fontAlgn="auto" hangingPunct="1">
              <a:spcAft>
                <a:spcPts val="0"/>
              </a:spcAft>
              <a:buClr>
                <a:schemeClr val="bg1"/>
              </a:buClr>
              <a:buNone/>
              <a:defRPr/>
            </a:pPr>
            <a:r>
              <a:rPr lang="en-US" sz="3200" b="1" dirty="0">
                <a:solidFill>
                  <a:schemeClr val="bg1"/>
                </a:solidFill>
                <a:latin typeface="Balaram" pitchFamily="2" charset="0"/>
                <a:sym typeface="Wingdings" pitchFamily="2" charset="2"/>
              </a:rPr>
              <a:t>                    </a:t>
            </a:r>
            <a:r>
              <a:rPr lang="vi-VN" sz="3200" b="1" dirty="0">
                <a:solidFill>
                  <a:schemeClr val="bg1"/>
                </a:solidFill>
                <a:latin typeface="Balaram" pitchFamily="2" charset="0"/>
                <a:sym typeface="Wingdings" pitchFamily="2" charset="2"/>
              </a:rPr>
              <a:t>yato bhaktir adhokṣaje</a:t>
            </a:r>
          </a:p>
          <a:p>
            <a:pPr marL="137160" indent="0" eaLnBrk="1" fontAlgn="auto" hangingPunct="1">
              <a:spcAft>
                <a:spcPts val="0"/>
              </a:spcAft>
              <a:buClr>
                <a:schemeClr val="bg1"/>
              </a:buClr>
              <a:buNone/>
              <a:defRPr/>
            </a:pPr>
            <a:r>
              <a:rPr lang="en-US" sz="3200" b="1" dirty="0">
                <a:solidFill>
                  <a:schemeClr val="bg1"/>
                </a:solidFill>
                <a:latin typeface="Balaram" pitchFamily="2" charset="0"/>
                <a:sym typeface="Wingdings" pitchFamily="2" charset="2"/>
              </a:rPr>
              <a:t>                    </a:t>
            </a:r>
            <a:r>
              <a:rPr lang="vi-VN" sz="3200" b="1" dirty="0">
                <a:solidFill>
                  <a:schemeClr val="bg1"/>
                </a:solidFill>
                <a:latin typeface="Balaram" pitchFamily="2" charset="0"/>
                <a:sym typeface="Wingdings" pitchFamily="2" charset="2"/>
              </a:rPr>
              <a:t>ahaituky apratihatā</a:t>
            </a:r>
          </a:p>
          <a:p>
            <a:pPr marL="137160" indent="0" eaLnBrk="1" fontAlgn="auto" hangingPunct="1">
              <a:spcAft>
                <a:spcPts val="0"/>
              </a:spcAft>
              <a:buClr>
                <a:schemeClr val="bg1"/>
              </a:buClr>
              <a:buNone/>
              <a:defRPr/>
            </a:pPr>
            <a:r>
              <a:rPr lang="en-US" sz="3200" b="1" dirty="0">
                <a:solidFill>
                  <a:schemeClr val="bg1"/>
                </a:solidFill>
                <a:latin typeface="Balaram" pitchFamily="2" charset="0"/>
                <a:sym typeface="Wingdings" pitchFamily="2" charset="2"/>
              </a:rPr>
              <a:t>                     </a:t>
            </a:r>
            <a:r>
              <a:rPr lang="vi-VN" sz="3200" b="1" dirty="0">
                <a:solidFill>
                  <a:schemeClr val="bg1"/>
                </a:solidFill>
                <a:latin typeface="Balaram" pitchFamily="2" charset="0"/>
                <a:sym typeface="Wingdings" pitchFamily="2" charset="2"/>
              </a:rPr>
              <a:t>yayātmā suprasīdati</a:t>
            </a:r>
          </a:p>
          <a:p>
            <a:pPr marL="137160" indent="0" eaLnBrk="1" fontAlgn="auto" hangingPunct="1">
              <a:spcAft>
                <a:spcPts val="0"/>
              </a:spcAft>
              <a:buClr>
                <a:schemeClr val="bg1"/>
              </a:buClr>
              <a:buNone/>
              <a:defRPr/>
            </a:pPr>
            <a:r>
              <a:rPr lang="en-US" sz="3200" b="1" dirty="0">
                <a:solidFill>
                  <a:schemeClr val="bg1"/>
                </a:solidFill>
                <a:latin typeface="Balaram" pitchFamily="2" charset="0"/>
                <a:sym typeface="Wingdings" pitchFamily="2" charset="2"/>
              </a:rPr>
              <a:t>    - It is a natural and it is the constitutional position of the soul</a:t>
            </a:r>
          </a:p>
          <a:p>
            <a:pPr marL="137160" indent="0" eaLnBrk="1" fontAlgn="auto" hangingPunct="1">
              <a:spcAft>
                <a:spcPts val="0"/>
              </a:spcAft>
              <a:buClr>
                <a:schemeClr val="bg1"/>
              </a:buClr>
              <a:buNone/>
              <a:defRPr/>
            </a:pPr>
            <a:r>
              <a:rPr lang="en-US" sz="3200" b="1" dirty="0">
                <a:solidFill>
                  <a:schemeClr val="bg1"/>
                </a:solidFill>
                <a:latin typeface="Balaram" pitchFamily="2" charset="0"/>
                <a:sym typeface="Wingdings" pitchFamily="2" charset="2"/>
              </a:rPr>
              <a:t>         -</a:t>
            </a:r>
            <a:r>
              <a:rPr lang="en-US" sz="3200" b="1" dirty="0" err="1">
                <a:solidFill>
                  <a:schemeClr val="bg1"/>
                </a:solidFill>
                <a:latin typeface="Balaram" pitchFamily="2" charset="0"/>
                <a:sym typeface="Wingdings" pitchFamily="2" charset="2"/>
              </a:rPr>
              <a:t>Jivera</a:t>
            </a:r>
            <a:r>
              <a:rPr lang="en-US" sz="3200" b="1" dirty="0">
                <a:solidFill>
                  <a:schemeClr val="bg1"/>
                </a:solidFill>
                <a:latin typeface="Balaram" pitchFamily="2" charset="0"/>
                <a:sym typeface="Wingdings" pitchFamily="2" charset="2"/>
              </a:rPr>
              <a:t> </a:t>
            </a:r>
            <a:r>
              <a:rPr lang="en-US" sz="3200" b="1" dirty="0" err="1">
                <a:solidFill>
                  <a:schemeClr val="bg1"/>
                </a:solidFill>
                <a:latin typeface="Balaram" pitchFamily="2" charset="0"/>
                <a:sym typeface="Wingdings" pitchFamily="2" charset="2"/>
              </a:rPr>
              <a:t>svarupa</a:t>
            </a:r>
            <a:r>
              <a:rPr lang="en-US" sz="3200" b="1" dirty="0">
                <a:solidFill>
                  <a:schemeClr val="bg1"/>
                </a:solidFill>
                <a:latin typeface="Balaram" pitchFamily="2" charset="0"/>
                <a:sym typeface="Wingdings" pitchFamily="2" charset="2"/>
              </a:rPr>
              <a:t> </a:t>
            </a:r>
            <a:r>
              <a:rPr lang="en-US" sz="3200" b="1" dirty="0" err="1">
                <a:solidFill>
                  <a:schemeClr val="bg1"/>
                </a:solidFill>
                <a:latin typeface="Balaram" pitchFamily="2" charset="0"/>
                <a:sym typeface="Wingdings" pitchFamily="2" charset="2"/>
              </a:rPr>
              <a:t>haya</a:t>
            </a:r>
            <a:r>
              <a:rPr lang="en-US" sz="3200" b="1" dirty="0">
                <a:solidFill>
                  <a:schemeClr val="bg1"/>
                </a:solidFill>
                <a:latin typeface="Balaram" pitchFamily="2" charset="0"/>
                <a:sym typeface="Wingdings" pitchFamily="2" charset="2"/>
              </a:rPr>
              <a:t> –</a:t>
            </a:r>
            <a:r>
              <a:rPr lang="en-US" sz="3200" b="1" dirty="0" err="1">
                <a:solidFill>
                  <a:schemeClr val="bg1"/>
                </a:solidFill>
                <a:latin typeface="Balaram" pitchFamily="2" charset="0"/>
                <a:sym typeface="Wingdings" pitchFamily="2" charset="2"/>
              </a:rPr>
              <a:t>Krsnera</a:t>
            </a:r>
            <a:r>
              <a:rPr lang="en-US" sz="3200" b="1" dirty="0">
                <a:solidFill>
                  <a:schemeClr val="bg1"/>
                </a:solidFill>
                <a:latin typeface="Balaram" pitchFamily="2" charset="0"/>
                <a:sym typeface="Wingdings" pitchFamily="2" charset="2"/>
              </a:rPr>
              <a:t> </a:t>
            </a:r>
            <a:r>
              <a:rPr lang="en-US" sz="3200" b="1" dirty="0" err="1">
                <a:solidFill>
                  <a:schemeClr val="bg1"/>
                </a:solidFill>
                <a:latin typeface="Balaram" pitchFamily="2" charset="0"/>
                <a:sym typeface="Wingdings" pitchFamily="2" charset="2"/>
              </a:rPr>
              <a:t>nitya</a:t>
            </a:r>
            <a:r>
              <a:rPr lang="en-US" sz="3200" b="1" dirty="0">
                <a:solidFill>
                  <a:schemeClr val="bg1"/>
                </a:solidFill>
                <a:latin typeface="Balaram" pitchFamily="2" charset="0"/>
                <a:sym typeface="Wingdings" pitchFamily="2" charset="2"/>
              </a:rPr>
              <a:t> -</a:t>
            </a:r>
            <a:r>
              <a:rPr lang="en-US" sz="3200" b="1" dirty="0" err="1">
                <a:solidFill>
                  <a:schemeClr val="bg1"/>
                </a:solidFill>
                <a:latin typeface="Balaram" pitchFamily="2" charset="0"/>
                <a:sym typeface="Wingdings" pitchFamily="2" charset="2"/>
              </a:rPr>
              <a:t>dasa</a:t>
            </a:r>
            <a:endParaRPr lang="en-US" sz="3200" b="1" dirty="0">
              <a:solidFill>
                <a:schemeClr val="bg1"/>
              </a:solidFill>
              <a:latin typeface="Balaram" pitchFamily="2" charset="0"/>
            </a:endParaRPr>
          </a:p>
        </p:txBody>
      </p:sp>
      <p:sp>
        <p:nvSpPr>
          <p:cNvPr id="4" name="TextBox 3"/>
          <p:cNvSpPr txBox="1"/>
          <p:nvPr/>
        </p:nvSpPr>
        <p:spPr>
          <a:xfrm>
            <a:off x="28903" y="228600"/>
            <a:ext cx="8381999" cy="584775"/>
          </a:xfrm>
          <a:prstGeom prst="rect">
            <a:avLst/>
          </a:prstGeom>
          <a:noFill/>
        </p:spPr>
        <p:txBody>
          <a:bodyPr wrap="square" rtlCol="0">
            <a:spAutoFit/>
          </a:bodyPr>
          <a:lstStyle/>
          <a:p>
            <a:pPr algn="ctr"/>
            <a:r>
              <a:rPr lang="en-US" sz="3200" b="1" dirty="0" smtClean="0">
                <a:solidFill>
                  <a:schemeClr val="bg1"/>
                </a:solidFill>
                <a:latin typeface="+mn-lt"/>
              </a:rPr>
              <a:t>Purport Points 1.14.4 Cont’d….</a:t>
            </a:r>
            <a:endParaRPr lang="en-US" sz="3200" b="1" dirty="0">
              <a:solidFill>
                <a:schemeClr val="bg1"/>
              </a:solidFill>
              <a:latin typeface="+mn-lt"/>
            </a:endParaRPr>
          </a:p>
        </p:txBody>
      </p:sp>
    </p:spTree>
    <p:extLst>
      <p:ext uri="{BB962C8B-B14F-4D97-AF65-F5344CB8AC3E}">
        <p14:creationId xmlns:p14="http://schemas.microsoft.com/office/powerpoint/2010/main" val="1483994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pPr eaLnBrk="1" fontAlgn="auto" hangingPunct="1">
              <a:spcAft>
                <a:spcPts val="0"/>
              </a:spcAft>
              <a:defRPr/>
            </a:pPr>
            <a:r>
              <a:rPr lang="en-US" sz="3200" dirty="0" smtClean="0">
                <a:solidFill>
                  <a:schemeClr val="bg1"/>
                </a:solidFill>
              </a:rPr>
              <a:t>Practical Application-“Hypocrisy”</a:t>
            </a:r>
            <a:endParaRPr lang="en-US" sz="3200" dirty="0">
              <a:solidFill>
                <a:schemeClr val="bg1"/>
              </a:solidFill>
            </a:endParaRPr>
          </a:p>
        </p:txBody>
      </p:sp>
      <p:sp>
        <p:nvSpPr>
          <p:cNvPr id="3" name="Content Placeholder 2"/>
          <p:cNvSpPr>
            <a:spLocks noGrp="1"/>
          </p:cNvSpPr>
          <p:nvPr>
            <p:ph idx="1"/>
          </p:nvPr>
        </p:nvSpPr>
        <p:spPr>
          <a:xfrm>
            <a:off x="457200" y="914400"/>
            <a:ext cx="8229600" cy="5852160"/>
          </a:xfrm>
        </p:spPr>
        <p:txBody>
          <a:bodyPr lIns="0" rIns="0">
            <a:normAutofit/>
          </a:bodyPr>
          <a:lstStyle/>
          <a:p>
            <a:pPr marL="548640" indent="-411480" eaLnBrk="1" fontAlgn="auto" hangingPunct="1">
              <a:spcAft>
                <a:spcPts val="0"/>
              </a:spcAft>
              <a:buClr>
                <a:schemeClr val="tx1">
                  <a:shade val="95000"/>
                </a:schemeClr>
              </a:buClr>
              <a:buFont typeface="Wingdings 2"/>
              <a:buNone/>
              <a:defRPr/>
            </a:pPr>
            <a:r>
              <a:rPr lang="en-US" dirty="0" smtClean="0">
                <a:solidFill>
                  <a:schemeClr val="bg1"/>
                </a:solidFill>
              </a:rPr>
              <a:t>Hypocrisy:- Duplicity, pretending to have </a:t>
            </a:r>
            <a:r>
              <a:rPr lang="en-US" dirty="0" smtClean="0">
                <a:solidFill>
                  <a:schemeClr val="bg1"/>
                </a:solidFill>
              </a:rPr>
              <a:t>virtues, </a:t>
            </a:r>
            <a:r>
              <a:rPr lang="en-US" dirty="0" smtClean="0">
                <a:solidFill>
                  <a:schemeClr val="bg1"/>
                </a:solidFill>
              </a:rPr>
              <a:t>morals or principles, etc., that one does not actually have. It involves deception of others.	</a:t>
            </a:r>
          </a:p>
          <a:p>
            <a:pPr marL="548640" indent="-411480" eaLnBrk="1" fontAlgn="auto" hangingPunct="1">
              <a:spcAft>
                <a:spcPts val="0"/>
              </a:spcAft>
              <a:buClr>
                <a:schemeClr val="tx1">
                  <a:shade val="95000"/>
                </a:schemeClr>
              </a:buClr>
              <a:buFont typeface="Wingdings 2"/>
              <a:buNone/>
              <a:defRPr/>
            </a:pPr>
            <a:endParaRPr lang="en-US"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pPr eaLnBrk="1" fontAlgn="auto" hangingPunct="1">
              <a:spcAft>
                <a:spcPts val="0"/>
              </a:spcAft>
              <a:defRPr/>
            </a:pPr>
            <a:endParaRPr lang="en-US" dirty="0">
              <a:solidFill>
                <a:schemeClr val="bg1"/>
              </a:solidFill>
            </a:endParaRPr>
          </a:p>
        </p:txBody>
      </p:sp>
      <p:sp>
        <p:nvSpPr>
          <p:cNvPr id="44034" name="Content Placeholder 2"/>
          <p:cNvSpPr>
            <a:spLocks noGrp="1"/>
          </p:cNvSpPr>
          <p:nvPr>
            <p:ph idx="1"/>
          </p:nvPr>
        </p:nvSpPr>
        <p:spPr>
          <a:xfrm>
            <a:off x="457200" y="1066800"/>
            <a:ext cx="8382000" cy="5486400"/>
          </a:xfrm>
        </p:spPr>
        <p:txBody>
          <a:bodyPr/>
          <a:lstStyle/>
          <a:p>
            <a:pPr eaLnBrk="1" hangingPunct="1">
              <a:buFont typeface="Wingdings 2" pitchFamily="18" charset="2"/>
              <a:buNone/>
            </a:pPr>
            <a:endParaRPr lang="en-US" b="1" dirty="0" smtClean="0">
              <a:solidFill>
                <a:schemeClr val="bg1"/>
              </a:solidFill>
              <a:latin typeface="Balaram"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391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pPr eaLnBrk="1" fontAlgn="auto" hangingPunct="1">
              <a:spcAft>
                <a:spcPts val="0"/>
              </a:spcAft>
              <a:defRPr/>
            </a:pPr>
            <a:r>
              <a:rPr lang="en-US" dirty="0" smtClean="0">
                <a:solidFill>
                  <a:schemeClr val="bg2"/>
                </a:solidFill>
              </a:rPr>
              <a:t>Practical Application-How to overcome hypocrisy</a:t>
            </a:r>
            <a:endParaRPr lang="en-US" dirty="0">
              <a:solidFill>
                <a:schemeClr val="bg2"/>
              </a:solidFill>
            </a:endParaRPr>
          </a:p>
        </p:txBody>
      </p:sp>
      <p:sp>
        <p:nvSpPr>
          <p:cNvPr id="3" name="Content Placeholder 2"/>
          <p:cNvSpPr>
            <a:spLocks noGrp="1"/>
          </p:cNvSpPr>
          <p:nvPr>
            <p:ph idx="1"/>
          </p:nvPr>
        </p:nvSpPr>
        <p:spPr>
          <a:xfrm>
            <a:off x="457200" y="1143000"/>
            <a:ext cx="8458200" cy="5486400"/>
          </a:xfrm>
        </p:spPr>
        <p:txBody>
          <a:bodyPr/>
          <a:lstStyle/>
          <a:p>
            <a:pPr eaLnBrk="1" hangingPunct="1">
              <a:buFont typeface="Wingdings 2" pitchFamily="18" charset="2"/>
              <a:buNone/>
            </a:pPr>
            <a:r>
              <a:rPr lang="en-US" dirty="0" smtClean="0">
                <a:solidFill>
                  <a:schemeClr val="bg1"/>
                </a:solidFill>
                <a:sym typeface="Wingdings" pitchFamily="2" charset="2"/>
              </a:rPr>
              <a:t>Stages of being honest/truthful:</a:t>
            </a:r>
          </a:p>
          <a:p>
            <a:pPr marL="650875" indent="-514350" eaLnBrk="1" hangingPunct="1">
              <a:buClrTx/>
              <a:buFont typeface="+mj-lt"/>
              <a:buAutoNum type="arabicPeriod"/>
            </a:pPr>
            <a:r>
              <a:rPr lang="en-US" dirty="0" smtClean="0">
                <a:solidFill>
                  <a:schemeClr val="bg1"/>
                </a:solidFill>
                <a:sym typeface="Wingdings" pitchFamily="2" charset="2"/>
              </a:rPr>
              <a:t>Recognize that there are many ways I may not be honest</a:t>
            </a:r>
          </a:p>
          <a:p>
            <a:pPr marL="650875" indent="-514350" eaLnBrk="1" hangingPunct="1">
              <a:buClrTx/>
              <a:buFont typeface="Wingdings 2" pitchFamily="18" charset="2"/>
              <a:buAutoNum type="arabicPeriod"/>
            </a:pPr>
            <a:r>
              <a:rPr lang="en-US" dirty="0" smtClean="0">
                <a:solidFill>
                  <a:schemeClr val="bg1"/>
                </a:solidFill>
                <a:sym typeface="Wingdings" pitchFamily="2" charset="2"/>
              </a:rPr>
              <a:t>Recognize that I have many faults and undesirable qualities in my heart </a:t>
            </a:r>
          </a:p>
          <a:p>
            <a:pPr marL="650875" indent="-514350" eaLnBrk="1" hangingPunct="1">
              <a:buClrTx/>
              <a:buFont typeface="Wingdings 2" pitchFamily="18" charset="2"/>
              <a:buAutoNum type="arabicPeriod"/>
            </a:pPr>
            <a:r>
              <a:rPr lang="en-US" dirty="0" smtClean="0">
                <a:solidFill>
                  <a:schemeClr val="bg1"/>
                </a:solidFill>
                <a:sym typeface="Wingdings" pitchFamily="2" charset="2"/>
              </a:rPr>
              <a:t>Recognize that I can’t change on the strength of my own efforts alone – I need the help in the form of descending mercy!!</a:t>
            </a:r>
          </a:p>
          <a:p>
            <a:pPr marL="650875" indent="-514350" eaLnBrk="1" hangingPunct="1">
              <a:buClrTx/>
              <a:buFont typeface="Wingdings 2" pitchFamily="18" charset="2"/>
              <a:buAutoNum type="arabicPeriod"/>
            </a:pPr>
            <a:r>
              <a:rPr lang="en-US" dirty="0" smtClean="0">
                <a:solidFill>
                  <a:schemeClr val="bg1"/>
                </a:solidFill>
                <a:sym typeface="Wingdings" pitchFamily="2" charset="2"/>
              </a:rPr>
              <a:t>To sincerely and honestly accept the mercy available to me in the form of scriptures, devotee association, service and strive to live truthfully-Take trouble to change!!       </a:t>
            </a:r>
            <a:r>
              <a:rPr lang="en-US" sz="2800" dirty="0" smtClean="0">
                <a:solidFill>
                  <a:schemeClr val="bg1"/>
                </a:solidFill>
                <a:sym typeface="Wingdings" pitchFamily="2" charset="2"/>
              </a:rPr>
              <a:t>        </a:t>
            </a:r>
            <a:r>
              <a:rPr lang="en-US" sz="2800" b="1" u="sng" dirty="0" smtClean="0">
                <a:solidFill>
                  <a:schemeClr val="bg1"/>
                </a:solidFill>
                <a:sym typeface="Wingdings" pitchFamily="2" charset="2"/>
              </a:rPr>
              <a:t>  </a:t>
            </a:r>
            <a:r>
              <a:rPr lang="en-US" sz="2800" dirty="0" smtClean="0">
                <a:solidFill>
                  <a:schemeClr val="bg1"/>
                </a:solidFill>
                <a:sym typeface="Wingdings" pitchFamily="2" charset="2"/>
              </a:rPr>
              <a:t> </a:t>
            </a:r>
            <a:r>
              <a:rPr lang="en-US" sz="2800" b="1" u="sng" dirty="0" smtClean="0">
                <a:solidFill>
                  <a:schemeClr val="bg1"/>
                </a:solidFill>
                <a:sym typeface="Wingdings" pitchFamily="2" charset="2"/>
              </a:rPr>
              <a:t>      </a:t>
            </a:r>
            <a:r>
              <a:rPr lang="en-US" sz="2800" dirty="0" smtClean="0">
                <a:solidFill>
                  <a:schemeClr val="bg1"/>
                </a:solidFill>
                <a:sym typeface="Wingdings" pitchFamily="2" charset="2"/>
              </a:rPr>
              <a:t>    </a:t>
            </a:r>
            <a:r>
              <a:rPr lang="en-US" sz="2800" b="1" u="sng" dirty="0" smtClean="0">
                <a:solidFill>
                  <a:schemeClr val="bg1"/>
                </a:solidFill>
                <a:sym typeface="Wingdings" pitchFamily="2" charset="2"/>
              </a:rPr>
              <a:t>  </a:t>
            </a:r>
          </a:p>
          <a:p>
            <a:pPr eaLnBrk="1" hangingPunct="1">
              <a:buFont typeface="Wingdings 2" pitchFamily="18" charset="2"/>
              <a:buNone/>
            </a:pPr>
            <a:r>
              <a:rPr lang="en-US" dirty="0" smtClean="0">
                <a:solidFill>
                  <a:schemeClr val="bg1"/>
                </a:solidFill>
                <a:sym typeface="Wingdings" pitchFamily="2" charset="2"/>
              </a:rPr>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838200"/>
          </a:xfrm>
        </p:spPr>
        <p:txBody>
          <a:bodyPr/>
          <a:lstStyle/>
          <a:p>
            <a:pPr eaLnBrk="1" fontAlgn="auto" hangingPunct="1">
              <a:spcAft>
                <a:spcPts val="0"/>
              </a:spcAft>
              <a:defRPr/>
            </a:pPr>
            <a:r>
              <a:rPr lang="en-US" dirty="0" smtClean="0">
                <a:solidFill>
                  <a:schemeClr val="bg1"/>
                </a:solidFill>
              </a:rPr>
              <a:t>Practical Application Cont’d…</a:t>
            </a:r>
            <a:endParaRPr lang="en-US" dirty="0">
              <a:solidFill>
                <a:schemeClr val="bg1"/>
              </a:solidFill>
            </a:endParaRPr>
          </a:p>
        </p:txBody>
      </p:sp>
      <p:sp>
        <p:nvSpPr>
          <p:cNvPr id="3" name="Content Placeholder 2"/>
          <p:cNvSpPr>
            <a:spLocks noGrp="1"/>
          </p:cNvSpPr>
          <p:nvPr>
            <p:ph idx="1"/>
          </p:nvPr>
        </p:nvSpPr>
        <p:spPr>
          <a:xfrm>
            <a:off x="228600" y="914400"/>
            <a:ext cx="8763000" cy="5486400"/>
          </a:xfrm>
        </p:spPr>
        <p:txBody>
          <a:bodyPr>
            <a:normAutofit/>
          </a:bodyPr>
          <a:lstStyle/>
          <a:p>
            <a:pPr marL="548640" indent="-411480" eaLnBrk="1" fontAlgn="auto" hangingPunct="1">
              <a:spcAft>
                <a:spcPts val="0"/>
              </a:spcAft>
              <a:buClr>
                <a:schemeClr val="tx1">
                  <a:shade val="95000"/>
                </a:schemeClr>
              </a:buClr>
              <a:buFont typeface="Wingdings 2"/>
              <a:buNone/>
              <a:defRPr/>
            </a:pPr>
            <a:r>
              <a:rPr lang="en-US" b="1" dirty="0" smtClean="0">
                <a:solidFill>
                  <a:schemeClr val="bg1"/>
                </a:solidFill>
              </a:rPr>
              <a:t>5. Associate with devotees who are truthful</a:t>
            </a:r>
          </a:p>
          <a:p>
            <a:pPr marL="548640" indent="-411480" eaLnBrk="1" fontAlgn="auto" hangingPunct="1">
              <a:spcAft>
                <a:spcPts val="0"/>
              </a:spcAft>
              <a:buClr>
                <a:schemeClr val="tx1">
                  <a:shade val="95000"/>
                </a:schemeClr>
              </a:buClr>
              <a:buFont typeface="Wingdings 2"/>
              <a:buNone/>
              <a:defRPr/>
            </a:pPr>
            <a:r>
              <a:rPr lang="en-US" b="1" dirty="0" smtClean="0">
                <a:solidFill>
                  <a:schemeClr val="bg1"/>
                </a:solidFill>
              </a:rPr>
              <a:t>6. Most important is to cultivate a deep sense of security in our relationship w/ </a:t>
            </a:r>
            <a:r>
              <a:rPr lang="en-US" b="1" dirty="0" err="1" smtClean="0">
                <a:solidFill>
                  <a:schemeClr val="bg1"/>
                </a:solidFill>
              </a:rPr>
              <a:t>Krsna</a:t>
            </a:r>
            <a:r>
              <a:rPr lang="en-US" b="1" dirty="0" smtClean="0">
                <a:solidFill>
                  <a:schemeClr val="bg1"/>
                </a:solidFill>
              </a:rPr>
              <a:t> and His representatives. This is the biggest support to bring about change of heart.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eaLnBrk="1" fontAlgn="auto" hangingPunct="1">
              <a:spcAft>
                <a:spcPts val="0"/>
              </a:spcAft>
              <a:defRPr/>
            </a:pPr>
            <a:r>
              <a:rPr lang="en-US" dirty="0" smtClean="0">
                <a:solidFill>
                  <a:schemeClr val="bg1"/>
                </a:solidFill>
              </a:rPr>
              <a:t>1.14.5</a:t>
            </a:r>
            <a:endParaRPr lang="en-US" dirty="0">
              <a:solidFill>
                <a:schemeClr val="bg1"/>
              </a:solidFill>
            </a:endParaRPr>
          </a:p>
        </p:txBody>
      </p:sp>
      <p:sp>
        <p:nvSpPr>
          <p:cNvPr id="50178" name="Content Placeholder 2"/>
          <p:cNvSpPr>
            <a:spLocks noGrp="1"/>
          </p:cNvSpPr>
          <p:nvPr>
            <p:ph idx="1"/>
          </p:nvPr>
        </p:nvSpPr>
        <p:spPr>
          <a:xfrm>
            <a:off x="457200" y="914400"/>
            <a:ext cx="8229600" cy="5638800"/>
          </a:xfrm>
        </p:spPr>
        <p:txBody>
          <a:bodyPr/>
          <a:lstStyle/>
          <a:p>
            <a:pPr algn="ctr" eaLnBrk="1" hangingPunct="1">
              <a:buNone/>
            </a:pPr>
            <a:r>
              <a:rPr lang="en-US" sz="3200" dirty="0" smtClean="0">
                <a:latin typeface="Balaram" pitchFamily="2" charset="0"/>
              </a:rPr>
              <a:t> </a:t>
            </a:r>
            <a:r>
              <a:rPr lang="vi-VN" sz="3200" b="1" dirty="0">
                <a:solidFill>
                  <a:schemeClr val="bg1"/>
                </a:solidFill>
                <a:latin typeface="Balaram" pitchFamily="2" charset="0"/>
              </a:rPr>
              <a:t>nimittāny atyariṣṭāni</a:t>
            </a:r>
          </a:p>
          <a:p>
            <a:pPr algn="ctr" eaLnBrk="1" hangingPunct="1">
              <a:buNone/>
            </a:pPr>
            <a:r>
              <a:rPr lang="vi-VN" sz="3200" b="1" dirty="0" smtClean="0">
                <a:solidFill>
                  <a:schemeClr val="bg1"/>
                </a:solidFill>
                <a:latin typeface="Balaram" pitchFamily="2" charset="0"/>
              </a:rPr>
              <a:t>kāle </a:t>
            </a:r>
            <a:r>
              <a:rPr lang="vi-VN" sz="3200" b="1" dirty="0">
                <a:solidFill>
                  <a:schemeClr val="bg1"/>
                </a:solidFill>
                <a:latin typeface="Balaram" pitchFamily="2" charset="0"/>
              </a:rPr>
              <a:t>tv anugate nṛṇām</a:t>
            </a:r>
          </a:p>
          <a:p>
            <a:pPr algn="ctr" eaLnBrk="1" hangingPunct="1">
              <a:buNone/>
            </a:pPr>
            <a:r>
              <a:rPr lang="vi-VN" sz="3200" b="1" dirty="0" smtClean="0">
                <a:solidFill>
                  <a:schemeClr val="bg1"/>
                </a:solidFill>
                <a:latin typeface="Balaram" pitchFamily="2" charset="0"/>
              </a:rPr>
              <a:t>lobhādy-adharma-prakṛtiḿ</a:t>
            </a:r>
            <a:endParaRPr lang="vi-VN" sz="3200" b="1" dirty="0">
              <a:solidFill>
                <a:schemeClr val="bg1"/>
              </a:solidFill>
              <a:latin typeface="Balaram" pitchFamily="2" charset="0"/>
            </a:endParaRPr>
          </a:p>
          <a:p>
            <a:pPr algn="ctr" eaLnBrk="1" hangingPunct="1">
              <a:buNone/>
            </a:pPr>
            <a:r>
              <a:rPr lang="vi-VN" sz="3200" b="1" dirty="0" smtClean="0">
                <a:solidFill>
                  <a:schemeClr val="bg1"/>
                </a:solidFill>
                <a:latin typeface="Balaram" pitchFamily="2" charset="0"/>
              </a:rPr>
              <a:t>dṛṣṭvovācānujaḿ nṛpaḥ</a:t>
            </a:r>
            <a:endParaRPr lang="en-US" sz="3200" b="1" dirty="0" smtClean="0">
              <a:solidFill>
                <a:schemeClr val="bg1"/>
              </a:solidFill>
              <a:latin typeface="Balaram" pitchFamily="2" charset="0"/>
            </a:endParaRPr>
          </a:p>
          <a:p>
            <a:pPr algn="ctr" eaLnBrk="1" hangingPunct="1">
              <a:buNone/>
            </a:pPr>
            <a:endParaRPr lang="vi-VN" sz="3200" b="1" dirty="0">
              <a:solidFill>
                <a:schemeClr val="bg1"/>
              </a:solidFill>
              <a:latin typeface="Balaram" pitchFamily="2" charset="0"/>
            </a:endParaRPr>
          </a:p>
          <a:p>
            <a:pPr eaLnBrk="1" hangingPunct="1">
              <a:buNone/>
            </a:pPr>
            <a:r>
              <a:rPr lang="en-US" sz="3600" b="1" dirty="0" smtClean="0">
                <a:solidFill>
                  <a:schemeClr val="bg1"/>
                </a:solidFill>
                <a:latin typeface="Balaram" pitchFamily="2" charset="0"/>
              </a:rPr>
              <a:t>    In </a:t>
            </a:r>
            <a:r>
              <a:rPr lang="en-US" sz="3600" b="1" dirty="0">
                <a:solidFill>
                  <a:schemeClr val="bg1"/>
                </a:solidFill>
                <a:latin typeface="Balaram" pitchFamily="2" charset="0"/>
              </a:rPr>
              <a:t>course of time it came to pass that people in general became accustomed to greed, anger, pride, etc. </a:t>
            </a:r>
            <a:r>
              <a:rPr lang="en-US" sz="3600" b="1" dirty="0" err="1">
                <a:solidFill>
                  <a:schemeClr val="bg1"/>
                </a:solidFill>
                <a:latin typeface="Balaram" pitchFamily="2" charset="0"/>
              </a:rPr>
              <a:t>Mahārāja</a:t>
            </a:r>
            <a:r>
              <a:rPr lang="en-US" sz="3600" b="1" dirty="0">
                <a:solidFill>
                  <a:schemeClr val="bg1"/>
                </a:solidFill>
                <a:latin typeface="Balaram" pitchFamily="2" charset="0"/>
              </a:rPr>
              <a:t> </a:t>
            </a:r>
            <a:r>
              <a:rPr lang="en-US" sz="3600" b="1" dirty="0" err="1">
                <a:solidFill>
                  <a:schemeClr val="bg1"/>
                </a:solidFill>
                <a:latin typeface="Balaram" pitchFamily="2" charset="0"/>
              </a:rPr>
              <a:t>Yudhiṣṭhira</a:t>
            </a:r>
            <a:r>
              <a:rPr lang="en-US" sz="3600" b="1" dirty="0">
                <a:solidFill>
                  <a:schemeClr val="bg1"/>
                </a:solidFill>
                <a:latin typeface="Balaram" pitchFamily="2" charset="0"/>
              </a:rPr>
              <a:t>, observing all these omens, spoke to his younger brother.</a:t>
            </a:r>
            <a:endParaRPr lang="en-US" sz="3600" b="1" dirty="0" smtClean="0">
              <a:solidFill>
                <a:schemeClr val="bg1"/>
              </a:solidFill>
              <a:latin typeface="Balaram"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fontAlgn="auto" hangingPunct="1">
              <a:spcAft>
                <a:spcPts val="0"/>
              </a:spcAft>
              <a:defRPr/>
            </a:pPr>
            <a:r>
              <a:rPr lang="en-US" dirty="0" smtClean="0">
                <a:solidFill>
                  <a:schemeClr val="bg1"/>
                </a:solidFill>
              </a:rPr>
              <a:t>1.14.6</a:t>
            </a:r>
            <a:r>
              <a:rPr lang="en-US" dirty="0" smtClean="0"/>
              <a:t/>
            </a:r>
            <a:br>
              <a:rPr lang="en-US" dirty="0" smtClean="0"/>
            </a:br>
            <a:endParaRPr lang="en-US" dirty="0"/>
          </a:p>
        </p:txBody>
      </p:sp>
      <p:sp>
        <p:nvSpPr>
          <p:cNvPr id="21507" name="Content Placeholder 2"/>
          <p:cNvSpPr>
            <a:spLocks noGrp="1"/>
          </p:cNvSpPr>
          <p:nvPr>
            <p:ph idx="1"/>
          </p:nvPr>
        </p:nvSpPr>
        <p:spPr>
          <a:xfrm>
            <a:off x="152400" y="685800"/>
            <a:ext cx="8839200" cy="5867400"/>
          </a:xfrm>
        </p:spPr>
        <p:txBody>
          <a:bodyPr/>
          <a:lstStyle/>
          <a:p>
            <a:pPr algn="ctr" eaLnBrk="1" hangingPunct="1">
              <a:buNone/>
            </a:pPr>
            <a:r>
              <a:rPr lang="vi-VN" sz="3200" b="1" dirty="0">
                <a:solidFill>
                  <a:schemeClr val="bg1"/>
                </a:solidFill>
                <a:latin typeface="Balaram" pitchFamily="2" charset="0"/>
                <a:sym typeface="Wingdings" pitchFamily="2" charset="2"/>
              </a:rPr>
              <a:t>yudhiṣṭhira </a:t>
            </a:r>
            <a:r>
              <a:rPr lang="vi-VN" sz="3200" b="1" dirty="0" smtClean="0">
                <a:solidFill>
                  <a:schemeClr val="bg1"/>
                </a:solidFill>
                <a:latin typeface="Balaram" pitchFamily="2" charset="0"/>
                <a:sym typeface="Wingdings" pitchFamily="2" charset="2"/>
              </a:rPr>
              <a:t>uvāca</a:t>
            </a:r>
            <a:endParaRPr lang="vi-VN" sz="3200" b="1" dirty="0">
              <a:solidFill>
                <a:schemeClr val="bg1"/>
              </a:solidFill>
              <a:latin typeface="Balaram" pitchFamily="2" charset="0"/>
              <a:sym typeface="Wingdings" pitchFamily="2" charset="2"/>
            </a:endParaRPr>
          </a:p>
          <a:p>
            <a:pPr algn="ctr" eaLnBrk="1" hangingPunct="1">
              <a:buNone/>
            </a:pPr>
            <a:r>
              <a:rPr lang="vi-VN" sz="3200" b="1" dirty="0">
                <a:solidFill>
                  <a:schemeClr val="bg1"/>
                </a:solidFill>
                <a:latin typeface="Balaram" pitchFamily="2" charset="0"/>
                <a:sym typeface="Wingdings" pitchFamily="2" charset="2"/>
              </a:rPr>
              <a:t>sampreṣito </a:t>
            </a:r>
            <a:r>
              <a:rPr lang="vi-VN" sz="3200" b="1" dirty="0" smtClean="0">
                <a:solidFill>
                  <a:schemeClr val="bg1"/>
                </a:solidFill>
                <a:latin typeface="Balaram" pitchFamily="2" charset="0"/>
                <a:sym typeface="Wingdings" pitchFamily="2" charset="2"/>
              </a:rPr>
              <a:t>dvārakāyāḿ</a:t>
            </a:r>
            <a:endParaRPr lang="vi-VN" sz="3200" b="1" dirty="0">
              <a:solidFill>
                <a:schemeClr val="bg1"/>
              </a:solidFill>
              <a:latin typeface="Balaram" pitchFamily="2" charset="0"/>
              <a:sym typeface="Wingdings" pitchFamily="2" charset="2"/>
            </a:endParaRPr>
          </a:p>
          <a:p>
            <a:pPr algn="ctr" eaLnBrk="1" hangingPunct="1">
              <a:buNone/>
            </a:pPr>
            <a:r>
              <a:rPr lang="vi-VN" sz="3200" b="1" dirty="0">
                <a:solidFill>
                  <a:schemeClr val="bg1"/>
                </a:solidFill>
                <a:latin typeface="Balaram" pitchFamily="2" charset="0"/>
                <a:sym typeface="Wingdings" pitchFamily="2" charset="2"/>
              </a:rPr>
              <a:t>jiṣṇur </a:t>
            </a:r>
            <a:r>
              <a:rPr lang="vi-VN" sz="3200" b="1" dirty="0" smtClean="0">
                <a:solidFill>
                  <a:schemeClr val="bg1"/>
                </a:solidFill>
                <a:latin typeface="Balaram" pitchFamily="2" charset="0"/>
                <a:sym typeface="Wingdings" pitchFamily="2" charset="2"/>
              </a:rPr>
              <a:t>bandhu-didṛkṣay</a:t>
            </a:r>
            <a:endParaRPr lang="vi-VN" sz="3200" b="1" dirty="0">
              <a:solidFill>
                <a:schemeClr val="bg1"/>
              </a:solidFill>
              <a:latin typeface="Balaram" pitchFamily="2" charset="0"/>
              <a:sym typeface="Wingdings" pitchFamily="2" charset="2"/>
            </a:endParaRPr>
          </a:p>
          <a:p>
            <a:pPr algn="ctr" eaLnBrk="1" hangingPunct="1">
              <a:buNone/>
            </a:pPr>
            <a:r>
              <a:rPr lang="vi-VN" sz="3200" b="1" dirty="0">
                <a:solidFill>
                  <a:schemeClr val="bg1"/>
                </a:solidFill>
                <a:latin typeface="Balaram" pitchFamily="2" charset="0"/>
                <a:sym typeface="Wingdings" pitchFamily="2" charset="2"/>
              </a:rPr>
              <a:t>jñātuḿ ca </a:t>
            </a:r>
            <a:r>
              <a:rPr lang="vi-VN" sz="3200" b="1" dirty="0" smtClean="0">
                <a:solidFill>
                  <a:schemeClr val="bg1"/>
                </a:solidFill>
                <a:latin typeface="Balaram" pitchFamily="2" charset="0"/>
                <a:sym typeface="Wingdings" pitchFamily="2" charset="2"/>
              </a:rPr>
              <a:t>puṇya-ślokasya</a:t>
            </a:r>
            <a:endParaRPr lang="vi-VN" sz="3200" b="1" dirty="0">
              <a:solidFill>
                <a:schemeClr val="bg1"/>
              </a:solidFill>
              <a:latin typeface="Balaram" pitchFamily="2" charset="0"/>
              <a:sym typeface="Wingdings" pitchFamily="2" charset="2"/>
            </a:endParaRPr>
          </a:p>
          <a:p>
            <a:pPr algn="ctr" eaLnBrk="1" hangingPunct="1">
              <a:buNone/>
            </a:pPr>
            <a:r>
              <a:rPr lang="vi-VN" sz="3200" b="1" dirty="0">
                <a:solidFill>
                  <a:schemeClr val="bg1"/>
                </a:solidFill>
                <a:latin typeface="Balaram" pitchFamily="2" charset="0"/>
                <a:sym typeface="Wingdings" pitchFamily="2" charset="2"/>
              </a:rPr>
              <a:t>kṛṣṇasya ca </a:t>
            </a:r>
            <a:r>
              <a:rPr lang="vi-VN" sz="3200" b="1" dirty="0" smtClean="0">
                <a:solidFill>
                  <a:schemeClr val="bg1"/>
                </a:solidFill>
                <a:latin typeface="Balaram" pitchFamily="2" charset="0"/>
                <a:sym typeface="Wingdings" pitchFamily="2" charset="2"/>
              </a:rPr>
              <a:t>viceṣṭitam</a:t>
            </a:r>
            <a:endParaRPr lang="en-US" sz="3200" b="1" dirty="0" smtClean="0">
              <a:solidFill>
                <a:schemeClr val="bg1"/>
              </a:solidFill>
              <a:latin typeface="Balaram" pitchFamily="2" charset="0"/>
              <a:sym typeface="Wingdings" pitchFamily="2" charset="2"/>
            </a:endParaRPr>
          </a:p>
          <a:p>
            <a:pPr algn="ctr" eaLnBrk="1" hangingPunct="1">
              <a:buNone/>
            </a:pPr>
            <a:r>
              <a:rPr lang="en-US" sz="3600" b="1" dirty="0" err="1">
                <a:solidFill>
                  <a:schemeClr val="bg1"/>
                </a:solidFill>
                <a:latin typeface="Balaram" pitchFamily="2" charset="0"/>
                <a:sym typeface="Wingdings" pitchFamily="2" charset="2"/>
              </a:rPr>
              <a:t>Mahārāja</a:t>
            </a:r>
            <a:r>
              <a:rPr lang="en-US" sz="3600" b="1" dirty="0">
                <a:solidFill>
                  <a:schemeClr val="bg1"/>
                </a:solidFill>
                <a:latin typeface="Balaram" pitchFamily="2" charset="0"/>
                <a:sym typeface="Wingdings" pitchFamily="2" charset="2"/>
              </a:rPr>
              <a:t> </a:t>
            </a:r>
            <a:r>
              <a:rPr lang="en-US" sz="3600" b="1" dirty="0" err="1">
                <a:solidFill>
                  <a:schemeClr val="bg1"/>
                </a:solidFill>
                <a:latin typeface="Balaram" pitchFamily="2" charset="0"/>
                <a:sym typeface="Wingdings" pitchFamily="2" charset="2"/>
              </a:rPr>
              <a:t>Yudhiṣṭhira</a:t>
            </a:r>
            <a:r>
              <a:rPr lang="en-US" sz="3600" b="1" dirty="0">
                <a:solidFill>
                  <a:schemeClr val="bg1"/>
                </a:solidFill>
                <a:latin typeface="Balaram" pitchFamily="2" charset="0"/>
                <a:sym typeface="Wingdings" pitchFamily="2" charset="2"/>
              </a:rPr>
              <a:t> said to his younger brother </a:t>
            </a:r>
            <a:r>
              <a:rPr lang="en-US" sz="3600" b="1" dirty="0" err="1">
                <a:solidFill>
                  <a:schemeClr val="bg1"/>
                </a:solidFill>
                <a:latin typeface="Balaram" pitchFamily="2" charset="0"/>
                <a:sym typeface="Wingdings" pitchFamily="2" charset="2"/>
              </a:rPr>
              <a:t>Bhīmasena</a:t>
            </a:r>
            <a:r>
              <a:rPr lang="en-US" sz="3600" b="1" dirty="0">
                <a:solidFill>
                  <a:schemeClr val="bg1"/>
                </a:solidFill>
                <a:latin typeface="Balaram" pitchFamily="2" charset="0"/>
                <a:sym typeface="Wingdings" pitchFamily="2" charset="2"/>
              </a:rPr>
              <a:t>, I sent </a:t>
            </a:r>
            <a:r>
              <a:rPr lang="en-US" sz="3600" b="1" dirty="0" err="1">
                <a:solidFill>
                  <a:schemeClr val="bg1"/>
                </a:solidFill>
                <a:latin typeface="Balaram" pitchFamily="2" charset="0"/>
                <a:sym typeface="Wingdings" pitchFamily="2" charset="2"/>
              </a:rPr>
              <a:t>Arjuna</a:t>
            </a:r>
            <a:r>
              <a:rPr lang="en-US" sz="3600" b="1" dirty="0">
                <a:solidFill>
                  <a:schemeClr val="bg1"/>
                </a:solidFill>
                <a:latin typeface="Balaram" pitchFamily="2" charset="0"/>
                <a:sym typeface="Wingdings" pitchFamily="2" charset="2"/>
              </a:rPr>
              <a:t> to </a:t>
            </a:r>
            <a:r>
              <a:rPr lang="en-US" sz="3600" b="1" dirty="0" err="1">
                <a:solidFill>
                  <a:schemeClr val="bg1"/>
                </a:solidFill>
                <a:latin typeface="Balaram" pitchFamily="2" charset="0"/>
                <a:sym typeface="Wingdings" pitchFamily="2" charset="2"/>
              </a:rPr>
              <a:t>Dvārakā</a:t>
            </a:r>
            <a:r>
              <a:rPr lang="en-US" sz="3600" b="1" dirty="0">
                <a:solidFill>
                  <a:schemeClr val="bg1"/>
                </a:solidFill>
                <a:latin typeface="Balaram" pitchFamily="2" charset="0"/>
                <a:sym typeface="Wingdings" pitchFamily="2" charset="2"/>
              </a:rPr>
              <a:t> to meet his friends and to learn from the Personality of Godhead </a:t>
            </a:r>
            <a:r>
              <a:rPr lang="en-US" sz="3600" b="1" dirty="0" err="1">
                <a:solidFill>
                  <a:schemeClr val="bg1"/>
                </a:solidFill>
                <a:latin typeface="Balaram" pitchFamily="2" charset="0"/>
                <a:sym typeface="Wingdings" pitchFamily="2" charset="2"/>
              </a:rPr>
              <a:t>Kṛṣṇa</a:t>
            </a:r>
            <a:r>
              <a:rPr lang="en-US" sz="3600" b="1" dirty="0">
                <a:solidFill>
                  <a:schemeClr val="bg1"/>
                </a:solidFill>
                <a:latin typeface="Balaram" pitchFamily="2" charset="0"/>
                <a:sym typeface="Wingdings" pitchFamily="2" charset="2"/>
              </a:rPr>
              <a:t> of His program of work.</a:t>
            </a:r>
            <a:endParaRPr lang="vi-VN" sz="3600" b="1" dirty="0">
              <a:solidFill>
                <a:schemeClr val="bg1"/>
              </a:solidFill>
              <a:latin typeface="Balaram" pitchFamily="2" charset="0"/>
              <a:sym typeface="Wingdings" pitchFamily="2" charset="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77200" cy="1447800"/>
          </a:xfrm>
        </p:spPr>
        <p:txBody>
          <a:bodyPr>
            <a:normAutofit fontScale="90000"/>
          </a:bodyPr>
          <a:lstStyle/>
          <a:p>
            <a:pPr indent="304800" eaLnBrk="1" fontAlgn="auto" hangingPunct="1">
              <a:spcAft>
                <a:spcPts val="0"/>
              </a:spcAft>
              <a:defRPr/>
            </a:pP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400" dirty="0" smtClean="0">
                <a:solidFill>
                  <a:schemeClr val="bg1"/>
                </a:solidFill>
                <a:latin typeface="Balaram" pitchFamily="2" charset="0"/>
                <a:ea typeface="Times New Roman" pitchFamily="18" charset="0"/>
                <a:cs typeface="Tahoma" pitchFamily="34" charset="0"/>
              </a:rPr>
              <a:t>SB 1.2.18</a:t>
            </a:r>
            <a:br>
              <a:rPr lang="en-US" sz="4400" dirty="0" smtClean="0">
                <a:solidFill>
                  <a:schemeClr val="bg1"/>
                </a:solidFill>
                <a:latin typeface="Balaram" pitchFamily="2" charset="0"/>
                <a:ea typeface="Times New Roman" pitchFamily="18" charset="0"/>
                <a:cs typeface="Tahoma" pitchFamily="34" charset="0"/>
              </a:rPr>
            </a:br>
            <a:r>
              <a:rPr lang="en-US" sz="4400" dirty="0" err="1" smtClean="0">
                <a:solidFill>
                  <a:schemeClr val="bg1"/>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nasta-prayesy</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abhadresu</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400" dirty="0" err="1" smtClean="0">
                <a:solidFill>
                  <a:schemeClr val="bg1"/>
                </a:solidFill>
                <a:latin typeface="Balaram" pitchFamily="2" charset="0"/>
                <a:ea typeface="Times New Roman" pitchFamily="18" charset="0"/>
                <a:cs typeface="Tahoma" pitchFamily="34" charset="0"/>
              </a:rPr>
              <a:t>nityam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bhagavata-sevaya</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400" dirty="0" err="1" smtClean="0">
                <a:solidFill>
                  <a:schemeClr val="bg1"/>
                </a:solidFill>
                <a:latin typeface="Balaram" pitchFamily="2" charset="0"/>
                <a:ea typeface="Times New Roman" pitchFamily="18" charset="0"/>
                <a:cs typeface="Tahoma" pitchFamily="34" charset="0"/>
              </a:rPr>
              <a:t>bhagavaty</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uttama-sloke</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400" dirty="0" err="1" smtClean="0">
                <a:solidFill>
                  <a:schemeClr val="bg1"/>
                </a:solidFill>
                <a:latin typeface="Balaram" pitchFamily="2" charset="0"/>
                <a:ea typeface="Times New Roman" pitchFamily="18" charset="0"/>
                <a:cs typeface="Tahoma" pitchFamily="34" charset="0"/>
              </a:rPr>
              <a:t>bhaktir</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bhavati</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naisthiki</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endParaRPr lang="en-US" dirty="0"/>
          </a:p>
        </p:txBody>
      </p:sp>
      <p:sp>
        <p:nvSpPr>
          <p:cNvPr id="18434" name="Content Placeholder 2"/>
          <p:cNvSpPr>
            <a:spLocks noGrp="1"/>
          </p:cNvSpPr>
          <p:nvPr>
            <p:ph idx="1"/>
          </p:nvPr>
        </p:nvSpPr>
        <p:spPr>
          <a:xfrm>
            <a:off x="457200" y="3200400"/>
            <a:ext cx="7924800" cy="3108325"/>
          </a:xfrm>
        </p:spPr>
        <p:txBody>
          <a:bodyPr/>
          <a:lstStyle/>
          <a:p>
            <a:pPr eaLnBrk="1" hangingPunct="1">
              <a:buFont typeface="Wingdings 2" pitchFamily="18" charset="2"/>
              <a:buNone/>
            </a:pPr>
            <a:r>
              <a:rPr lang="en-US" b="1" dirty="0" smtClean="0">
                <a:solidFill>
                  <a:schemeClr val="bg1"/>
                </a:solidFill>
                <a:latin typeface="Balaram" pitchFamily="2" charset="0"/>
              </a:rPr>
              <a:t>     </a:t>
            </a:r>
            <a:r>
              <a:rPr lang="en-US" sz="3200" b="1" dirty="0" smtClean="0">
                <a:solidFill>
                  <a:schemeClr val="bg1"/>
                </a:solidFill>
                <a:latin typeface="Balaram" pitchFamily="2" charset="0"/>
              </a:rPr>
              <a:t>By regular attendance in classes on the </a:t>
            </a:r>
            <a:r>
              <a:rPr lang="en-US" sz="3200" b="1" dirty="0" err="1" smtClean="0">
                <a:solidFill>
                  <a:schemeClr val="bg1"/>
                </a:solidFill>
                <a:latin typeface="Balaram" pitchFamily="2" charset="0"/>
              </a:rPr>
              <a:t>Bhagavatam</a:t>
            </a:r>
            <a:r>
              <a:rPr lang="en-US" sz="3200" b="1" dirty="0" smtClean="0">
                <a:solidFill>
                  <a:schemeClr val="bg1"/>
                </a:solidFill>
                <a:latin typeface="Balaram" pitchFamily="2" charset="0"/>
              </a:rPr>
              <a:t> and by rendering of service to the pure devotee, all that is troublesome to the heart is almost completely destroyed, and loving service unto the Personality of Godhead, who is praised with transcendental songs, is established as an irrevocable fact.</a:t>
            </a:r>
          </a:p>
          <a:p>
            <a:pPr eaLnBrk="1" hangingPunct="1"/>
            <a:endParaRPr lang="en-US" dirty="0" smtClean="0"/>
          </a:p>
        </p:txBody>
      </p:sp>
      <p:pic>
        <p:nvPicPr>
          <p:cNvPr id="18435" name="Picture 3" descr="C:\Users\Sarva\Pictures\_MG_0089.JPG"/>
          <p:cNvPicPr>
            <a:picLocks noChangeAspect="1" noChangeArrowheads="1"/>
          </p:cNvPicPr>
          <p:nvPr/>
        </p:nvPicPr>
        <p:blipFill>
          <a:blip r:embed="rId3"/>
          <a:srcRect/>
          <a:stretch>
            <a:fillRect/>
          </a:stretch>
        </p:blipFill>
        <p:spPr bwMode="auto">
          <a:xfrm>
            <a:off x="6781800" y="762000"/>
            <a:ext cx="2057400" cy="2057400"/>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43" y="762000"/>
            <a:ext cx="234372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228600" y="990600"/>
            <a:ext cx="8686800" cy="5257800"/>
          </a:xfrm>
        </p:spPr>
        <p:txBody>
          <a:bodyPr/>
          <a:lstStyle/>
          <a:p>
            <a:pPr algn="ctr" eaLnBrk="1" hangingPunct="1">
              <a:buNone/>
            </a:pPr>
            <a:r>
              <a:rPr lang="vi-VN" sz="3600" b="1" dirty="0">
                <a:solidFill>
                  <a:schemeClr val="bg1"/>
                </a:solidFill>
                <a:latin typeface="Balaram" pitchFamily="2" charset="0"/>
              </a:rPr>
              <a:t>gatāḥ saptādhunā māsā</a:t>
            </a:r>
          </a:p>
          <a:p>
            <a:pPr algn="ctr" eaLnBrk="1" hangingPunct="1">
              <a:buNone/>
            </a:pPr>
            <a:r>
              <a:rPr lang="vi-VN" sz="3600" b="1" dirty="0" smtClean="0">
                <a:solidFill>
                  <a:schemeClr val="bg1"/>
                </a:solidFill>
                <a:latin typeface="Balaram" pitchFamily="2" charset="0"/>
              </a:rPr>
              <a:t>bhīmasena </a:t>
            </a:r>
            <a:r>
              <a:rPr lang="vi-VN" sz="3600" b="1" dirty="0">
                <a:solidFill>
                  <a:schemeClr val="bg1"/>
                </a:solidFill>
                <a:latin typeface="Balaram" pitchFamily="2" charset="0"/>
              </a:rPr>
              <a:t>tavānujaḥ</a:t>
            </a:r>
          </a:p>
          <a:p>
            <a:pPr algn="ctr" eaLnBrk="1" hangingPunct="1">
              <a:buNone/>
            </a:pPr>
            <a:r>
              <a:rPr lang="vi-VN" sz="3600" b="1" dirty="0" smtClean="0">
                <a:solidFill>
                  <a:schemeClr val="bg1"/>
                </a:solidFill>
                <a:latin typeface="Balaram" pitchFamily="2" charset="0"/>
              </a:rPr>
              <a:t>nāyāti </a:t>
            </a:r>
            <a:r>
              <a:rPr lang="vi-VN" sz="3600" b="1" dirty="0">
                <a:solidFill>
                  <a:schemeClr val="bg1"/>
                </a:solidFill>
                <a:latin typeface="Balaram" pitchFamily="2" charset="0"/>
              </a:rPr>
              <a:t>kasya vā hetor</a:t>
            </a:r>
          </a:p>
          <a:p>
            <a:pPr algn="ctr" eaLnBrk="1" hangingPunct="1">
              <a:buNone/>
            </a:pPr>
            <a:r>
              <a:rPr lang="vi-VN" sz="3600" b="1" dirty="0" smtClean="0">
                <a:solidFill>
                  <a:schemeClr val="bg1"/>
                </a:solidFill>
                <a:latin typeface="Balaram" pitchFamily="2" charset="0"/>
              </a:rPr>
              <a:t>nāhaḿ </a:t>
            </a:r>
            <a:r>
              <a:rPr lang="vi-VN" sz="3600" b="1" dirty="0">
                <a:solidFill>
                  <a:schemeClr val="bg1"/>
                </a:solidFill>
                <a:latin typeface="Balaram" pitchFamily="2" charset="0"/>
              </a:rPr>
              <a:t>vededam </a:t>
            </a:r>
            <a:r>
              <a:rPr lang="vi-VN" sz="3600" b="1" dirty="0" smtClean="0">
                <a:solidFill>
                  <a:schemeClr val="bg1"/>
                </a:solidFill>
                <a:latin typeface="Balaram" pitchFamily="2" charset="0"/>
              </a:rPr>
              <a:t>añjasā</a:t>
            </a:r>
            <a:endParaRPr lang="en-US" sz="3600" b="1" dirty="0" smtClean="0">
              <a:solidFill>
                <a:schemeClr val="bg1"/>
              </a:solidFill>
              <a:latin typeface="Balaram" pitchFamily="2" charset="0"/>
            </a:endParaRPr>
          </a:p>
          <a:p>
            <a:pPr algn="ctr" eaLnBrk="1" hangingPunct="1">
              <a:buNone/>
            </a:pPr>
            <a:endParaRPr lang="vi-VN" sz="3600" b="1" dirty="0">
              <a:solidFill>
                <a:schemeClr val="bg1"/>
              </a:solidFill>
              <a:latin typeface="Balaram" pitchFamily="2" charset="0"/>
            </a:endParaRPr>
          </a:p>
          <a:p>
            <a:pPr algn="ctr" eaLnBrk="1" hangingPunct="1">
              <a:buNone/>
            </a:pPr>
            <a:r>
              <a:rPr lang="en-US" sz="3600" b="1" dirty="0">
                <a:solidFill>
                  <a:schemeClr val="bg1"/>
                </a:solidFill>
                <a:latin typeface="Balaram" pitchFamily="2" charset="0"/>
              </a:rPr>
              <a:t>Since he departed, seven months have passed, yet he has not returned. I do not know factually how things are going there.</a:t>
            </a:r>
            <a:endParaRPr lang="en-US" sz="3600" b="1" dirty="0" smtClean="0">
              <a:solidFill>
                <a:schemeClr val="bg1"/>
              </a:solidFill>
              <a:latin typeface="Balaram" pitchFamily="2" charset="0"/>
            </a:endParaRPr>
          </a:p>
        </p:txBody>
      </p:sp>
      <p:sp>
        <p:nvSpPr>
          <p:cNvPr id="4" name="Title 1"/>
          <p:cNvSpPr>
            <a:spLocks noGrp="1"/>
          </p:cNvSpPr>
          <p:nvPr>
            <p:ph type="title"/>
          </p:nvPr>
        </p:nvSpPr>
        <p:spPr>
          <a:xfrm>
            <a:off x="457200" y="76200"/>
            <a:ext cx="8229600" cy="762000"/>
          </a:xfrm>
        </p:spPr>
        <p:txBody>
          <a:bodyPr/>
          <a:lstStyle/>
          <a:p>
            <a:pPr eaLnBrk="1" fontAlgn="auto" hangingPunct="1">
              <a:spcAft>
                <a:spcPts val="0"/>
              </a:spcAft>
              <a:defRPr/>
            </a:pPr>
            <a:r>
              <a:rPr lang="en-US" dirty="0" smtClean="0">
                <a:solidFill>
                  <a:schemeClr val="bg1"/>
                </a:solidFill>
              </a:rPr>
              <a:t>1.14.7</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eaLnBrk="1" fontAlgn="auto" hangingPunct="1">
              <a:spcAft>
                <a:spcPts val="0"/>
              </a:spcAft>
              <a:defRPr/>
            </a:pPr>
            <a:r>
              <a:rPr lang="en-US" dirty="0" smtClean="0">
                <a:solidFill>
                  <a:schemeClr val="bg1"/>
                </a:solidFill>
              </a:rPr>
              <a:t>1.14.8</a:t>
            </a:r>
            <a:endParaRPr lang="en-US" dirty="0">
              <a:solidFill>
                <a:schemeClr val="bg1"/>
              </a:solidFill>
            </a:endParaRPr>
          </a:p>
        </p:txBody>
      </p:sp>
      <p:sp>
        <p:nvSpPr>
          <p:cNvPr id="3" name="Content Placeholder 2"/>
          <p:cNvSpPr>
            <a:spLocks noGrp="1"/>
          </p:cNvSpPr>
          <p:nvPr>
            <p:ph idx="1"/>
          </p:nvPr>
        </p:nvSpPr>
        <p:spPr>
          <a:xfrm>
            <a:off x="457200" y="914400"/>
            <a:ext cx="8229600" cy="5638800"/>
          </a:xfrm>
        </p:spPr>
        <p:txBody>
          <a:bodyPr>
            <a:normAutofit/>
          </a:bodyPr>
          <a:lstStyle/>
          <a:p>
            <a:pPr marL="548640" indent="-411480" algn="ctr" eaLnBrk="1" fontAlgn="auto" hangingPunct="1">
              <a:spcAft>
                <a:spcPts val="0"/>
              </a:spcAft>
              <a:buClr>
                <a:schemeClr val="tx1">
                  <a:shade val="95000"/>
                </a:schemeClr>
              </a:buClr>
              <a:buFont typeface="Wingdings 2"/>
              <a:buNone/>
              <a:defRPr/>
            </a:pPr>
            <a:r>
              <a:rPr lang="vi-VN" sz="3600" b="1" dirty="0">
                <a:solidFill>
                  <a:schemeClr val="bg1"/>
                </a:solidFill>
                <a:latin typeface="Balaram" pitchFamily="2" charset="0"/>
              </a:rPr>
              <a:t>api devarṣiṇādiṣṭaḥ</a:t>
            </a:r>
          </a:p>
          <a:p>
            <a:pPr marL="548640" indent="-411480" algn="ctr" eaLnBrk="1" fontAlgn="auto" hangingPunct="1">
              <a:spcAft>
                <a:spcPts val="0"/>
              </a:spcAft>
              <a:buClr>
                <a:schemeClr val="tx1">
                  <a:shade val="95000"/>
                </a:schemeClr>
              </a:buClr>
              <a:buFont typeface="Wingdings 2"/>
              <a:buNone/>
              <a:defRPr/>
            </a:pPr>
            <a:r>
              <a:rPr lang="vi-VN" sz="3600" b="1" dirty="0" smtClean="0">
                <a:solidFill>
                  <a:schemeClr val="bg1"/>
                </a:solidFill>
                <a:latin typeface="Balaram" pitchFamily="2" charset="0"/>
              </a:rPr>
              <a:t>sa </a:t>
            </a:r>
            <a:r>
              <a:rPr lang="vi-VN" sz="3600" b="1" dirty="0">
                <a:solidFill>
                  <a:schemeClr val="bg1"/>
                </a:solidFill>
                <a:latin typeface="Balaram" pitchFamily="2" charset="0"/>
              </a:rPr>
              <a:t>kālo 'yam upasthitaḥ</a:t>
            </a:r>
          </a:p>
          <a:p>
            <a:pPr marL="548640" indent="-411480" algn="ctr" eaLnBrk="1" fontAlgn="auto" hangingPunct="1">
              <a:spcAft>
                <a:spcPts val="0"/>
              </a:spcAft>
              <a:buClr>
                <a:schemeClr val="tx1">
                  <a:shade val="95000"/>
                </a:schemeClr>
              </a:buClr>
              <a:buFont typeface="Wingdings 2"/>
              <a:buNone/>
              <a:defRPr/>
            </a:pPr>
            <a:r>
              <a:rPr lang="vi-VN" sz="3600" b="1" dirty="0" smtClean="0">
                <a:solidFill>
                  <a:schemeClr val="bg1"/>
                </a:solidFill>
                <a:latin typeface="Balaram" pitchFamily="2" charset="0"/>
              </a:rPr>
              <a:t>yadātmano </a:t>
            </a:r>
            <a:r>
              <a:rPr lang="vi-VN" sz="3600" b="1" dirty="0">
                <a:solidFill>
                  <a:schemeClr val="bg1"/>
                </a:solidFill>
                <a:latin typeface="Balaram" pitchFamily="2" charset="0"/>
              </a:rPr>
              <a:t>'ńgam ākrīḍaḿ</a:t>
            </a:r>
          </a:p>
          <a:p>
            <a:pPr marL="548640" indent="-411480" algn="ctr" eaLnBrk="1" fontAlgn="auto" hangingPunct="1">
              <a:spcAft>
                <a:spcPts val="0"/>
              </a:spcAft>
              <a:buClr>
                <a:schemeClr val="tx1">
                  <a:shade val="95000"/>
                </a:schemeClr>
              </a:buClr>
              <a:buFont typeface="Wingdings 2"/>
              <a:buNone/>
              <a:defRPr/>
            </a:pPr>
            <a:r>
              <a:rPr lang="vi-VN" sz="3600" b="1" dirty="0" smtClean="0">
                <a:solidFill>
                  <a:schemeClr val="bg1"/>
                </a:solidFill>
                <a:latin typeface="Balaram" pitchFamily="2" charset="0"/>
              </a:rPr>
              <a:t>bhagavān utsisṛkṣati</a:t>
            </a:r>
            <a:endParaRPr lang="en-US" sz="3600" b="1" dirty="0" smtClean="0">
              <a:solidFill>
                <a:schemeClr val="bg1"/>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endParaRPr lang="en-US" sz="3600" b="1" dirty="0" smtClean="0">
              <a:solidFill>
                <a:schemeClr val="bg1"/>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r>
              <a:rPr lang="en-US" sz="3600" b="1" dirty="0" smtClean="0">
                <a:solidFill>
                  <a:schemeClr val="bg1"/>
                </a:solidFill>
                <a:latin typeface="Balaram" pitchFamily="2" charset="0"/>
              </a:rPr>
              <a:t>Is </a:t>
            </a:r>
            <a:r>
              <a:rPr lang="en-US" sz="3600" b="1" dirty="0">
                <a:solidFill>
                  <a:schemeClr val="bg1"/>
                </a:solidFill>
                <a:latin typeface="Balaram" pitchFamily="2" charset="0"/>
              </a:rPr>
              <a:t>He going to quit His earthly pastimes, as </a:t>
            </a:r>
            <a:r>
              <a:rPr lang="en-US" sz="3600" b="1" dirty="0" err="1">
                <a:solidFill>
                  <a:schemeClr val="bg1"/>
                </a:solidFill>
                <a:latin typeface="Balaram" pitchFamily="2" charset="0"/>
              </a:rPr>
              <a:t>Devarṣi</a:t>
            </a:r>
            <a:r>
              <a:rPr lang="en-US" sz="3600" b="1" dirty="0">
                <a:solidFill>
                  <a:schemeClr val="bg1"/>
                </a:solidFill>
                <a:latin typeface="Balaram" pitchFamily="2" charset="0"/>
              </a:rPr>
              <a:t> </a:t>
            </a:r>
            <a:r>
              <a:rPr lang="en-US" sz="3600" b="1" dirty="0" err="1">
                <a:solidFill>
                  <a:schemeClr val="bg1"/>
                </a:solidFill>
                <a:latin typeface="Balaram" pitchFamily="2" charset="0"/>
              </a:rPr>
              <a:t>Nārada</a:t>
            </a:r>
            <a:r>
              <a:rPr lang="en-US" sz="3600" b="1" dirty="0">
                <a:solidFill>
                  <a:schemeClr val="bg1"/>
                </a:solidFill>
                <a:latin typeface="Balaram" pitchFamily="2" charset="0"/>
              </a:rPr>
              <a:t> indicated? Has that time already arrived?</a:t>
            </a:r>
          </a:p>
        </p:txBody>
      </p:sp>
    </p:spTree>
  </p:cSld>
  <p:clrMapOvr>
    <a:masterClrMapping/>
  </p:clrMapOvr>
  <p:transition>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838200"/>
            <a:ext cx="8229600" cy="5470525"/>
          </a:xfrm>
        </p:spPr>
        <p:txBody>
          <a:bodyPr/>
          <a:lstStyle/>
          <a:p>
            <a:pPr eaLnBrk="1" hangingPunct="1">
              <a:buFont typeface="Wingdings 2" pitchFamily="18" charset="2"/>
              <a:buNone/>
            </a:pPr>
            <a:r>
              <a:rPr lang="en-US" b="1" dirty="0" smtClean="0">
                <a:solidFill>
                  <a:schemeClr val="bg1"/>
                </a:solidFill>
              </a:rPr>
              <a:t>Understanding </a:t>
            </a:r>
            <a:r>
              <a:rPr lang="en-US" b="1" dirty="0" err="1" smtClean="0">
                <a:solidFill>
                  <a:schemeClr val="bg1"/>
                </a:solidFill>
              </a:rPr>
              <a:t>Krsna’s</a:t>
            </a:r>
            <a:r>
              <a:rPr lang="en-US" b="1" dirty="0" smtClean="0">
                <a:solidFill>
                  <a:schemeClr val="bg1"/>
                </a:solidFill>
              </a:rPr>
              <a:t> Disappearance Pastime-</a:t>
            </a:r>
            <a:r>
              <a:rPr lang="en-US" b="1" dirty="0" err="1" smtClean="0">
                <a:solidFill>
                  <a:schemeClr val="bg1"/>
                </a:solidFill>
              </a:rPr>
              <a:t>Mausala</a:t>
            </a:r>
            <a:r>
              <a:rPr lang="en-US" b="1" dirty="0" smtClean="0">
                <a:solidFill>
                  <a:schemeClr val="bg1"/>
                </a:solidFill>
              </a:rPr>
              <a:t> Lila</a:t>
            </a:r>
          </a:p>
          <a:p>
            <a:pPr algn="ctr" eaLnBrk="1" hangingPunct="1">
              <a:buFont typeface="Wingdings 2" pitchFamily="18" charset="2"/>
              <a:buNone/>
            </a:pPr>
            <a:r>
              <a:rPr lang="en-US" b="1" dirty="0" smtClean="0">
                <a:solidFill>
                  <a:schemeClr val="bg1"/>
                </a:solidFill>
              </a:rPr>
              <a:t>  </a:t>
            </a:r>
            <a:endParaRPr lang="en-US" sz="3200" b="1" dirty="0" smtClean="0">
              <a:solidFill>
                <a:schemeClr val="bg1"/>
              </a:solidFill>
              <a:latin typeface="Balaram" pitchFamily="2" charset="0"/>
            </a:endParaRPr>
          </a:p>
          <a:p>
            <a:pPr eaLnBrk="1" hangingPunct="1"/>
            <a:endParaRPr lang="en-US" dirty="0" smtClean="0"/>
          </a:p>
        </p:txBody>
      </p:sp>
      <p:sp>
        <p:nvSpPr>
          <p:cNvPr id="4" name="Title 3"/>
          <p:cNvSpPr>
            <a:spLocks noGrp="1"/>
          </p:cNvSpPr>
          <p:nvPr>
            <p:ph type="title"/>
          </p:nvPr>
        </p:nvSpPr>
        <p:spPr>
          <a:xfrm>
            <a:off x="457200" y="76200"/>
            <a:ext cx="8229600" cy="609600"/>
          </a:xfrm>
        </p:spPr>
        <p:txBody>
          <a:bodyPr>
            <a:normAutofit fontScale="90000"/>
          </a:bodyPr>
          <a:lstStyle/>
          <a:p>
            <a:pPr eaLnBrk="1" fontAlgn="auto" hangingPunct="1">
              <a:spcAft>
                <a:spcPts val="0"/>
              </a:spcAft>
              <a:defRPr/>
            </a:pPr>
            <a:r>
              <a:rPr lang="en-US" dirty="0" smtClean="0">
                <a:solidFill>
                  <a:schemeClr val="bg1"/>
                </a:solidFill>
              </a:rPr>
              <a:t>Purport</a:t>
            </a:r>
            <a:r>
              <a:rPr lang="en-US" dirty="0" smtClean="0"/>
              <a:t> </a:t>
            </a:r>
            <a:r>
              <a:rPr lang="en-US" dirty="0" smtClean="0">
                <a:solidFill>
                  <a:schemeClr val="bg1"/>
                </a:solidFill>
              </a:rPr>
              <a:t>Points 1.14.8</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828800"/>
            <a:ext cx="7467600" cy="472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down)">
                                      <p:cBhvr>
                                        <p:cTn id="7" dur="500"/>
                                        <p:tgtEl>
                                          <p:spTgt spid="2560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602">
                                            <p:txEl>
                                              <p:pRg st="1" end="1"/>
                                            </p:txEl>
                                          </p:spTgt>
                                        </p:tgtEl>
                                        <p:attrNameLst>
                                          <p:attrName>style.visibility</p:attrName>
                                        </p:attrNameLst>
                                      </p:cBhvr>
                                      <p:to>
                                        <p:strVal val="visible"/>
                                      </p:to>
                                    </p:set>
                                    <p:animEffect transition="in" filter="wipe(down)">
                                      <p:cBhvr>
                                        <p:cTn id="10" dur="500"/>
                                        <p:tgtEl>
                                          <p:spTgt spid="2560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rgbClr val="5E9EFF">
                <a:alpha val="79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pPr eaLnBrk="1" fontAlgn="auto" hangingPunct="1">
              <a:spcAft>
                <a:spcPts val="0"/>
              </a:spcAft>
              <a:defRPr/>
            </a:pPr>
            <a:r>
              <a:rPr lang="en-US" dirty="0" err="1" smtClean="0">
                <a:solidFill>
                  <a:schemeClr val="bg1"/>
                </a:solidFill>
              </a:rPr>
              <a:t>Krsna’s</a:t>
            </a:r>
            <a:r>
              <a:rPr lang="en-US" dirty="0" smtClean="0">
                <a:solidFill>
                  <a:schemeClr val="bg1"/>
                </a:solidFill>
              </a:rPr>
              <a:t> Disappearance 1.14.8</a:t>
            </a:r>
            <a:endParaRPr lang="en-US" dirty="0">
              <a:solidFill>
                <a:schemeClr val="bg1"/>
              </a:solidFill>
            </a:endParaRPr>
          </a:p>
        </p:txBody>
      </p:sp>
      <p:sp>
        <p:nvSpPr>
          <p:cNvPr id="3" name="Content Placeholder 2"/>
          <p:cNvSpPr>
            <a:spLocks noGrp="1"/>
          </p:cNvSpPr>
          <p:nvPr>
            <p:ph idx="1"/>
          </p:nvPr>
        </p:nvSpPr>
        <p:spPr>
          <a:xfrm>
            <a:off x="457200" y="990600"/>
            <a:ext cx="8229600" cy="5638800"/>
          </a:xfrm>
        </p:spPr>
        <p:txBody>
          <a:bodyPr lIns="0">
            <a:normAutofit fontScale="25000" lnSpcReduction="20000"/>
          </a:bodyPr>
          <a:lstStyle/>
          <a:p>
            <a:pPr marL="594360" indent="-457200" eaLnBrk="1" fontAlgn="auto" hangingPunct="1">
              <a:spcAft>
                <a:spcPts val="0"/>
              </a:spcAft>
              <a:buClrTx/>
              <a:buFont typeface="Wingdings" pitchFamily="2" charset="2"/>
              <a:buChar char="Ø"/>
              <a:defRPr/>
            </a:pPr>
            <a:r>
              <a:rPr lang="en-US" sz="8600" b="1" dirty="0" err="1" smtClean="0">
                <a:solidFill>
                  <a:schemeClr val="bg1"/>
                </a:solidFill>
              </a:rPr>
              <a:t>Krsna</a:t>
            </a:r>
            <a:r>
              <a:rPr lang="en-US" sz="8600" b="1" dirty="0" smtClean="0">
                <a:solidFill>
                  <a:schemeClr val="bg1"/>
                </a:solidFill>
              </a:rPr>
              <a:t> is transcendental- So are His appearance, disappearance and activities</a:t>
            </a:r>
          </a:p>
          <a:p>
            <a:pPr marL="594360" indent="-457200" eaLnBrk="1" fontAlgn="auto" hangingPunct="1">
              <a:spcAft>
                <a:spcPts val="0"/>
              </a:spcAft>
              <a:buClrTx/>
              <a:buFont typeface="Wingdings" pitchFamily="2" charset="2"/>
              <a:buChar char="Ø"/>
              <a:defRPr/>
            </a:pPr>
            <a:r>
              <a:rPr lang="en-US" sz="8600" b="1" dirty="0" smtClean="0">
                <a:solidFill>
                  <a:schemeClr val="bg1"/>
                </a:solidFill>
              </a:rPr>
              <a:t>- They are beyond the material realm- Need spiritual intelligence</a:t>
            </a:r>
          </a:p>
          <a:p>
            <a:pPr marL="594360" indent="-457200" eaLnBrk="1" fontAlgn="auto" hangingPunct="1">
              <a:spcAft>
                <a:spcPts val="0"/>
              </a:spcAft>
              <a:buClrTx/>
              <a:buFont typeface="Wingdings" pitchFamily="2" charset="2"/>
              <a:buChar char="Ø"/>
              <a:defRPr/>
            </a:pPr>
            <a:r>
              <a:rPr lang="en-US" sz="8600" b="1" dirty="0" smtClean="0">
                <a:solidFill>
                  <a:schemeClr val="bg1"/>
                </a:solidFill>
              </a:rPr>
              <a:t>How to understand them?</a:t>
            </a:r>
          </a:p>
          <a:p>
            <a:pPr marL="137160" indent="0" eaLnBrk="1" fontAlgn="auto" hangingPunct="1">
              <a:spcAft>
                <a:spcPts val="0"/>
              </a:spcAft>
              <a:buClr>
                <a:schemeClr val="tx1">
                  <a:shade val="95000"/>
                </a:schemeClr>
              </a:buClr>
              <a:buNone/>
              <a:defRPr/>
            </a:pPr>
            <a:r>
              <a:rPr lang="en-US" sz="8600" b="1" dirty="0" smtClean="0">
                <a:solidFill>
                  <a:schemeClr val="bg1"/>
                </a:solidFill>
              </a:rPr>
              <a:t>       -BG 4.9</a:t>
            </a:r>
          </a:p>
          <a:p>
            <a:pPr marL="137160" indent="0" eaLnBrk="1" fontAlgn="auto" hangingPunct="1">
              <a:spcAft>
                <a:spcPts val="0"/>
              </a:spcAft>
              <a:buClr>
                <a:schemeClr val="tx1">
                  <a:shade val="95000"/>
                </a:schemeClr>
              </a:buClr>
              <a:buNone/>
              <a:defRPr/>
            </a:pPr>
            <a:r>
              <a:rPr lang="en-US" sz="8600" b="1" dirty="0" smtClean="0">
                <a:solidFill>
                  <a:schemeClr val="bg1"/>
                </a:solidFill>
              </a:rPr>
              <a:t>       - Only thru love and devotion, when they are revealed to      	us  --BG 10.10</a:t>
            </a:r>
          </a:p>
          <a:p>
            <a:pPr marL="594360" indent="-457200" eaLnBrk="1" fontAlgn="auto" hangingPunct="1">
              <a:spcAft>
                <a:spcPts val="0"/>
              </a:spcAft>
              <a:buClrTx/>
              <a:buFont typeface="Wingdings" pitchFamily="2" charset="2"/>
              <a:buChar char="Ø"/>
              <a:defRPr/>
            </a:pPr>
            <a:r>
              <a:rPr lang="en-US" sz="8600" b="1" dirty="0" smtClean="0">
                <a:solidFill>
                  <a:schemeClr val="bg1"/>
                </a:solidFill>
              </a:rPr>
              <a:t>“God dies”??? </a:t>
            </a:r>
          </a:p>
          <a:p>
            <a:pPr marL="137160" indent="0" eaLnBrk="1" fontAlgn="auto" hangingPunct="1">
              <a:spcAft>
                <a:spcPts val="0"/>
              </a:spcAft>
              <a:buClr>
                <a:schemeClr val="tx1">
                  <a:shade val="95000"/>
                </a:schemeClr>
              </a:buClr>
              <a:buNone/>
              <a:defRPr/>
            </a:pPr>
            <a:r>
              <a:rPr lang="en-US" sz="8600" b="1" dirty="0" smtClean="0">
                <a:solidFill>
                  <a:schemeClr val="bg1"/>
                </a:solidFill>
              </a:rPr>
              <a:t>      - Disappearance pastime is the most difficult to understand</a:t>
            </a:r>
          </a:p>
          <a:p>
            <a:pPr marL="137160" indent="0" eaLnBrk="1" fontAlgn="auto" hangingPunct="1">
              <a:spcAft>
                <a:spcPts val="0"/>
              </a:spcAft>
              <a:buClr>
                <a:schemeClr val="tx1">
                  <a:shade val="95000"/>
                </a:schemeClr>
              </a:buClr>
              <a:buNone/>
              <a:defRPr/>
            </a:pPr>
            <a:r>
              <a:rPr lang="en-US" sz="8600" b="1" dirty="0">
                <a:solidFill>
                  <a:schemeClr val="bg1"/>
                </a:solidFill>
              </a:rPr>
              <a:t> </a:t>
            </a:r>
            <a:r>
              <a:rPr lang="en-US" sz="8600" b="1" dirty="0" smtClean="0">
                <a:solidFill>
                  <a:schemeClr val="bg1"/>
                </a:solidFill>
              </a:rPr>
              <a:t>     - Striking Parallel between SPG’s activities and that of    	ordinary souls</a:t>
            </a:r>
          </a:p>
          <a:p>
            <a:pPr marL="137160" indent="0" eaLnBrk="1" fontAlgn="auto" hangingPunct="1">
              <a:spcAft>
                <a:spcPts val="0"/>
              </a:spcAft>
              <a:buClr>
                <a:schemeClr val="tx1">
                  <a:shade val="95000"/>
                </a:schemeClr>
              </a:buClr>
              <a:buNone/>
              <a:defRPr/>
            </a:pPr>
            <a:r>
              <a:rPr lang="en-US" sz="8600" b="1" dirty="0">
                <a:solidFill>
                  <a:schemeClr val="bg1"/>
                </a:solidFill>
              </a:rPr>
              <a:t> </a:t>
            </a:r>
            <a:r>
              <a:rPr lang="en-US" sz="8600" b="1" dirty="0" smtClean="0">
                <a:solidFill>
                  <a:schemeClr val="bg1"/>
                </a:solidFill>
              </a:rPr>
              <a:t>   e.g. </a:t>
            </a:r>
            <a:r>
              <a:rPr lang="en-US" sz="8600" b="1" dirty="0" err="1" smtClean="0">
                <a:solidFill>
                  <a:schemeClr val="bg1"/>
                </a:solidFill>
              </a:rPr>
              <a:t>Krsna</a:t>
            </a:r>
            <a:r>
              <a:rPr lang="en-US" sz="8600" b="1" dirty="0" smtClean="0">
                <a:solidFill>
                  <a:schemeClr val="bg1"/>
                </a:solidFill>
              </a:rPr>
              <a:t> marries, takes birth,  is a son, husband, friend          </a:t>
            </a:r>
          </a:p>
          <a:p>
            <a:pPr marL="137160" indent="0" eaLnBrk="1" fontAlgn="auto" hangingPunct="1">
              <a:spcAft>
                <a:spcPts val="0"/>
              </a:spcAft>
              <a:buClr>
                <a:schemeClr val="tx1">
                  <a:shade val="95000"/>
                </a:schemeClr>
              </a:buClr>
              <a:buNone/>
              <a:defRPr/>
            </a:pPr>
            <a:r>
              <a:rPr lang="en-US" sz="8600" b="1" dirty="0">
                <a:solidFill>
                  <a:schemeClr val="bg1"/>
                </a:solidFill>
              </a:rPr>
              <a:t> </a:t>
            </a:r>
            <a:r>
              <a:rPr lang="en-US" sz="8600" b="1" dirty="0" smtClean="0">
                <a:solidFill>
                  <a:schemeClr val="bg1"/>
                </a:solidFill>
              </a:rPr>
              <a:t>     - e.g. of a drama- hero dies- behind the curtain he is alive 	ready to do another drama.</a:t>
            </a:r>
          </a:p>
          <a:p>
            <a:pPr marL="1280160" indent="-1143000" eaLnBrk="1" fontAlgn="auto" hangingPunct="1">
              <a:spcAft>
                <a:spcPts val="0"/>
              </a:spcAft>
              <a:buClrTx/>
              <a:buFont typeface="Wingdings" pitchFamily="2" charset="2"/>
              <a:buChar char="Ø"/>
              <a:defRPr/>
            </a:pPr>
            <a:r>
              <a:rPr lang="en-US" sz="8600" b="1" dirty="0" smtClean="0">
                <a:solidFill>
                  <a:schemeClr val="bg1"/>
                </a:solidFill>
              </a:rPr>
              <a:t> </a:t>
            </a:r>
            <a:r>
              <a:rPr lang="en-US" sz="8600" b="1" dirty="0" err="1" smtClean="0">
                <a:solidFill>
                  <a:schemeClr val="bg1"/>
                </a:solidFill>
              </a:rPr>
              <a:t>Krsna’s</a:t>
            </a:r>
            <a:r>
              <a:rPr lang="en-US" sz="8600" b="1" dirty="0" smtClean="0">
                <a:solidFill>
                  <a:schemeClr val="bg1"/>
                </a:solidFill>
              </a:rPr>
              <a:t> pastimes can be compared to the sun </a:t>
            </a:r>
          </a:p>
          <a:p>
            <a:pPr marL="137160" indent="0" eaLnBrk="1" fontAlgn="auto" hangingPunct="1">
              <a:spcAft>
                <a:spcPts val="0"/>
              </a:spcAft>
              <a:buClr>
                <a:schemeClr val="tx1">
                  <a:shade val="95000"/>
                </a:schemeClr>
              </a:buClr>
              <a:buNone/>
              <a:defRPr/>
            </a:pPr>
            <a:r>
              <a:rPr lang="en-US" sz="8600" b="1" dirty="0" smtClean="0">
                <a:solidFill>
                  <a:schemeClr val="bg1"/>
                </a:solidFill>
              </a:rPr>
              <a:t>            </a:t>
            </a:r>
          </a:p>
          <a:p>
            <a:pPr marL="137160" indent="0" eaLnBrk="1" fontAlgn="auto" hangingPunct="1">
              <a:spcAft>
                <a:spcPts val="0"/>
              </a:spcAft>
              <a:buClr>
                <a:schemeClr val="tx1">
                  <a:shade val="95000"/>
                </a:schemeClr>
              </a:buClr>
              <a:buNone/>
              <a:defRPr/>
            </a:pPr>
            <a:r>
              <a:rPr lang="en-US" sz="3200" b="1" dirty="0" smtClean="0">
                <a:solidFill>
                  <a:schemeClr val="bg1"/>
                </a:solidFill>
                <a:latin typeface="Balaram" pitchFamily="2" charset="0"/>
              </a:rPr>
              <a:t>  </a:t>
            </a:r>
          </a:p>
          <a:p>
            <a:pPr marL="137160" indent="0" eaLnBrk="1" fontAlgn="auto" hangingPunct="1">
              <a:spcAft>
                <a:spcPts val="0"/>
              </a:spcAft>
              <a:buClr>
                <a:schemeClr val="tx1">
                  <a:shade val="95000"/>
                </a:schemeClr>
              </a:buClr>
              <a:buNone/>
              <a:defRPr/>
            </a:pPr>
            <a:endParaRPr lang="en-US" sz="3200" b="1" dirty="0">
              <a:solidFill>
                <a:schemeClr val="bg1"/>
              </a:solidFill>
              <a:latin typeface="Balaram"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763000" cy="762000"/>
          </a:xfrm>
        </p:spPr>
        <p:txBody>
          <a:bodyPr>
            <a:noAutofit/>
          </a:bodyPr>
          <a:lstStyle/>
          <a:p>
            <a:pPr eaLnBrk="1" fontAlgn="auto" hangingPunct="1">
              <a:spcAft>
                <a:spcPts val="0"/>
              </a:spcAft>
              <a:defRPr/>
            </a:pPr>
            <a:r>
              <a:rPr lang="en-US" sz="2600" dirty="0" err="1" smtClean="0">
                <a:solidFill>
                  <a:schemeClr val="bg1"/>
                </a:solidFill>
              </a:rPr>
              <a:t>Krsna’s</a:t>
            </a:r>
            <a:r>
              <a:rPr lang="en-US" sz="2600" dirty="0" smtClean="0">
                <a:solidFill>
                  <a:schemeClr val="bg1"/>
                </a:solidFill>
              </a:rPr>
              <a:t> Disappearance Pastime Cont’d….</a:t>
            </a:r>
            <a:br>
              <a:rPr lang="en-US" sz="2600" dirty="0" smtClean="0">
                <a:solidFill>
                  <a:schemeClr val="bg1"/>
                </a:solidFill>
              </a:rPr>
            </a:br>
            <a:endParaRPr lang="en-US" sz="2600" dirty="0">
              <a:solidFill>
                <a:schemeClr val="bg1"/>
              </a:solidFill>
            </a:endParaRPr>
          </a:p>
        </p:txBody>
      </p:sp>
      <p:sp>
        <p:nvSpPr>
          <p:cNvPr id="3" name="Content Placeholder 2"/>
          <p:cNvSpPr>
            <a:spLocks noGrp="1"/>
          </p:cNvSpPr>
          <p:nvPr>
            <p:ph idx="1"/>
          </p:nvPr>
        </p:nvSpPr>
        <p:spPr>
          <a:xfrm>
            <a:off x="457200" y="914400"/>
            <a:ext cx="8229600" cy="5257800"/>
          </a:xfrm>
        </p:spPr>
        <p:txBody>
          <a:bodyPr>
            <a:normAutofit fontScale="70000" lnSpcReduction="20000"/>
          </a:bodyPr>
          <a:lstStyle/>
          <a:p>
            <a:pPr marL="594360" indent="-457200" eaLnBrk="1" fontAlgn="auto" hangingPunct="1">
              <a:spcAft>
                <a:spcPts val="0"/>
              </a:spcAft>
              <a:buClrTx/>
              <a:buFont typeface="Wingdings" pitchFamily="2" charset="2"/>
              <a:buChar char="Ø"/>
              <a:defRPr/>
            </a:pPr>
            <a:r>
              <a:rPr lang="en-US" dirty="0" err="1" smtClean="0">
                <a:solidFill>
                  <a:schemeClr val="bg1"/>
                </a:solidFill>
                <a:sym typeface="Wingdings" pitchFamily="2" charset="2"/>
              </a:rPr>
              <a:t>Krsna</a:t>
            </a:r>
            <a:r>
              <a:rPr lang="en-US" dirty="0" smtClean="0">
                <a:solidFill>
                  <a:schemeClr val="bg1"/>
                </a:solidFill>
                <a:sym typeface="Wingdings" pitchFamily="2" charset="2"/>
              </a:rPr>
              <a:t> leaves behind His so-called material body(</a:t>
            </a:r>
            <a:r>
              <a:rPr lang="en-US" dirty="0" err="1" smtClean="0">
                <a:solidFill>
                  <a:schemeClr val="bg1"/>
                </a:solidFill>
                <a:sym typeface="Wingdings" pitchFamily="2" charset="2"/>
              </a:rPr>
              <a:t>virat</a:t>
            </a:r>
            <a:r>
              <a:rPr lang="en-US" dirty="0" smtClean="0">
                <a:solidFill>
                  <a:schemeClr val="bg1"/>
                </a:solidFill>
                <a:sym typeface="Wingdings" pitchFamily="2" charset="2"/>
              </a:rPr>
              <a:t> </a:t>
            </a:r>
            <a:r>
              <a:rPr lang="en-US" dirty="0" err="1" smtClean="0">
                <a:solidFill>
                  <a:schemeClr val="bg1"/>
                </a:solidFill>
                <a:sym typeface="Wingdings" pitchFamily="2" charset="2"/>
              </a:rPr>
              <a:t>rupa</a:t>
            </a:r>
            <a:r>
              <a:rPr lang="en-US" dirty="0" smtClean="0">
                <a:solidFill>
                  <a:schemeClr val="bg1"/>
                </a:solidFill>
                <a:sym typeface="Wingdings" pitchFamily="2" charset="2"/>
              </a:rPr>
              <a:t>) in this material world.</a:t>
            </a:r>
          </a:p>
          <a:p>
            <a:pPr marL="548640" indent="-411480" eaLnBrk="1" fontAlgn="auto" hangingPunct="1">
              <a:spcAft>
                <a:spcPts val="0"/>
              </a:spcAft>
              <a:buClr>
                <a:schemeClr val="tx1">
                  <a:shade val="95000"/>
                </a:schemeClr>
              </a:buClr>
              <a:buFont typeface="Wingdings 2" pitchFamily="18" charset="2"/>
              <a:buNone/>
              <a:defRPr/>
            </a:pPr>
            <a:r>
              <a:rPr lang="en-US" dirty="0" smtClean="0">
                <a:solidFill>
                  <a:schemeClr val="bg1"/>
                </a:solidFill>
                <a:sym typeface="Wingdings" pitchFamily="2" charset="2"/>
              </a:rPr>
              <a:t>          -</a:t>
            </a:r>
            <a:r>
              <a:rPr lang="en-US" dirty="0" err="1" smtClean="0">
                <a:solidFill>
                  <a:schemeClr val="bg1"/>
                </a:solidFill>
                <a:sym typeface="Wingdings" pitchFamily="2" charset="2"/>
              </a:rPr>
              <a:t>Virat</a:t>
            </a:r>
            <a:r>
              <a:rPr lang="en-US" dirty="0" smtClean="0">
                <a:solidFill>
                  <a:schemeClr val="bg1"/>
                </a:solidFill>
                <a:sym typeface="Wingdings" pitchFamily="2" charset="2"/>
              </a:rPr>
              <a:t> </a:t>
            </a:r>
            <a:r>
              <a:rPr lang="en-US" dirty="0" err="1" smtClean="0">
                <a:solidFill>
                  <a:schemeClr val="bg1"/>
                </a:solidFill>
                <a:sym typeface="Wingdings" pitchFamily="2" charset="2"/>
              </a:rPr>
              <a:t>rupa</a:t>
            </a:r>
            <a:r>
              <a:rPr lang="en-US" dirty="0" smtClean="0">
                <a:solidFill>
                  <a:schemeClr val="bg1"/>
                </a:solidFill>
                <a:sym typeface="Wingdings" pitchFamily="2" charset="2"/>
              </a:rPr>
              <a:t> is the material conception of His form.</a:t>
            </a:r>
          </a:p>
          <a:p>
            <a:pPr marL="548640" indent="-411480" eaLnBrk="1" fontAlgn="auto" hangingPunct="1">
              <a:spcAft>
                <a:spcPts val="0"/>
              </a:spcAft>
              <a:buClr>
                <a:schemeClr val="tx1">
                  <a:shade val="95000"/>
                </a:schemeClr>
              </a:buClr>
              <a:buFont typeface="Wingdings 2" pitchFamily="18" charset="2"/>
              <a:buNone/>
              <a:defRPr/>
            </a:pPr>
            <a:endParaRPr lang="en-US" dirty="0">
              <a:solidFill>
                <a:schemeClr val="bg1"/>
              </a:solidFill>
              <a:sym typeface="Wingdings" pitchFamily="2" charset="2"/>
            </a:endParaRPr>
          </a:p>
          <a:p>
            <a:pPr marL="594360" indent="-457200" eaLnBrk="1" fontAlgn="auto" hangingPunct="1">
              <a:spcAft>
                <a:spcPts val="0"/>
              </a:spcAft>
              <a:buClrTx/>
              <a:buFont typeface="Wingdings" pitchFamily="2" charset="2"/>
              <a:buChar char="Ø"/>
              <a:defRPr/>
            </a:pPr>
            <a:r>
              <a:rPr lang="en-US" dirty="0" smtClean="0">
                <a:solidFill>
                  <a:schemeClr val="bg1"/>
                </a:solidFill>
                <a:sym typeface="Wingdings" pitchFamily="2" charset="2"/>
              </a:rPr>
              <a:t>When the Lord is transcendental, how can He have a material conception?</a:t>
            </a:r>
          </a:p>
          <a:p>
            <a:pPr marL="548640" indent="-411480" eaLnBrk="1" fontAlgn="auto" hangingPunct="1">
              <a:spcAft>
                <a:spcPts val="0"/>
              </a:spcAft>
              <a:buClr>
                <a:schemeClr val="tx1">
                  <a:shade val="95000"/>
                </a:schemeClr>
              </a:buClr>
              <a:buFont typeface="Wingdings 2" pitchFamily="18" charset="2"/>
              <a:buNone/>
              <a:defRPr/>
            </a:pPr>
            <a:r>
              <a:rPr lang="en-US" dirty="0">
                <a:solidFill>
                  <a:schemeClr val="bg1"/>
                </a:solidFill>
                <a:sym typeface="Wingdings" pitchFamily="2" charset="2"/>
              </a:rPr>
              <a:t> </a:t>
            </a:r>
            <a:r>
              <a:rPr lang="en-US" dirty="0" smtClean="0">
                <a:solidFill>
                  <a:schemeClr val="bg1"/>
                </a:solidFill>
                <a:sym typeface="Wingdings" pitchFamily="2" charset="2"/>
              </a:rPr>
              <a:t>    </a:t>
            </a:r>
          </a:p>
          <a:p>
            <a:pPr marL="548640" indent="-411480" eaLnBrk="1" fontAlgn="auto" hangingPunct="1">
              <a:spcAft>
                <a:spcPts val="0"/>
              </a:spcAft>
              <a:buClr>
                <a:schemeClr val="tx1">
                  <a:shade val="95000"/>
                </a:schemeClr>
              </a:buClr>
              <a:buFont typeface="Wingdings 2" pitchFamily="18" charset="2"/>
              <a:buNone/>
              <a:defRPr/>
            </a:pPr>
            <a:r>
              <a:rPr lang="en-US" dirty="0">
                <a:solidFill>
                  <a:schemeClr val="bg1"/>
                </a:solidFill>
                <a:sym typeface="Wingdings" pitchFamily="2" charset="2"/>
              </a:rPr>
              <a:t> </a:t>
            </a:r>
            <a:r>
              <a:rPr lang="en-US" dirty="0" smtClean="0">
                <a:solidFill>
                  <a:schemeClr val="bg1"/>
                </a:solidFill>
                <a:sym typeface="Wingdings" pitchFamily="2" charset="2"/>
              </a:rPr>
              <a:t>         It is the mistaken/illusory conception</a:t>
            </a:r>
          </a:p>
          <a:p>
            <a:pPr marL="548640" indent="-411480" eaLnBrk="1" fontAlgn="auto" hangingPunct="1">
              <a:spcAft>
                <a:spcPts val="0"/>
              </a:spcAft>
              <a:buClr>
                <a:schemeClr val="tx1">
                  <a:shade val="95000"/>
                </a:schemeClr>
              </a:buClr>
              <a:buFont typeface="Wingdings 2" pitchFamily="18" charset="2"/>
              <a:buNone/>
              <a:defRPr/>
            </a:pPr>
            <a:r>
              <a:rPr lang="en-US" dirty="0">
                <a:solidFill>
                  <a:schemeClr val="bg1"/>
                </a:solidFill>
                <a:sym typeface="Wingdings" pitchFamily="2" charset="2"/>
              </a:rPr>
              <a:t> </a:t>
            </a:r>
            <a:r>
              <a:rPr lang="en-US" dirty="0" smtClean="0">
                <a:solidFill>
                  <a:schemeClr val="bg1"/>
                </a:solidFill>
                <a:sym typeface="Wingdings" pitchFamily="2" charset="2"/>
              </a:rPr>
              <a:t>             Illusory conception- conceiving of His form in a wrong way      	  and that is manifested in </a:t>
            </a:r>
            <a:r>
              <a:rPr lang="en-US" dirty="0" err="1" smtClean="0">
                <a:solidFill>
                  <a:schemeClr val="bg1"/>
                </a:solidFill>
                <a:sym typeface="Wingdings" pitchFamily="2" charset="2"/>
              </a:rPr>
              <a:t>Virat</a:t>
            </a:r>
            <a:r>
              <a:rPr lang="en-US" dirty="0" smtClean="0">
                <a:solidFill>
                  <a:schemeClr val="bg1"/>
                </a:solidFill>
                <a:sym typeface="Wingdings" pitchFamily="2" charset="2"/>
              </a:rPr>
              <a:t> </a:t>
            </a:r>
            <a:r>
              <a:rPr lang="en-US" dirty="0" err="1" smtClean="0">
                <a:solidFill>
                  <a:schemeClr val="bg1"/>
                </a:solidFill>
                <a:sym typeface="Wingdings" pitchFamily="2" charset="2"/>
              </a:rPr>
              <a:t>rupa</a:t>
            </a:r>
            <a:r>
              <a:rPr lang="en-US" dirty="0" smtClean="0">
                <a:solidFill>
                  <a:schemeClr val="bg1"/>
                </a:solidFill>
                <a:sym typeface="Wingdings" pitchFamily="2" charset="2"/>
              </a:rPr>
              <a:t>.</a:t>
            </a:r>
          </a:p>
          <a:p>
            <a:pPr marL="548640" indent="-411480" eaLnBrk="1" fontAlgn="auto" hangingPunct="1">
              <a:spcAft>
                <a:spcPts val="0"/>
              </a:spcAft>
              <a:buClr>
                <a:schemeClr val="tx1">
                  <a:shade val="95000"/>
                </a:schemeClr>
              </a:buClr>
              <a:buFont typeface="Wingdings 2" pitchFamily="18" charset="2"/>
              <a:buNone/>
              <a:defRPr/>
            </a:pPr>
            <a:endParaRPr lang="en-US" dirty="0" smtClean="0">
              <a:solidFill>
                <a:schemeClr val="bg1"/>
              </a:solidFill>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r>
              <a:rPr lang="en-US" dirty="0">
                <a:solidFill>
                  <a:schemeClr val="bg1"/>
                </a:solidFill>
                <a:sym typeface="Wingdings" pitchFamily="2" charset="2"/>
              </a:rPr>
              <a:t> </a:t>
            </a:r>
            <a:r>
              <a:rPr lang="en-US" dirty="0" smtClean="0">
                <a:solidFill>
                  <a:schemeClr val="bg1"/>
                </a:solidFill>
                <a:sym typeface="Wingdings" pitchFamily="2" charset="2"/>
              </a:rPr>
              <a:t>           Leaving a body is just to bewilder the minds of the      	  	    </a:t>
            </a:r>
            <a:r>
              <a:rPr lang="en-US" dirty="0" err="1" smtClean="0">
                <a:solidFill>
                  <a:schemeClr val="bg1"/>
                </a:solidFill>
                <a:sym typeface="Wingdings" pitchFamily="2" charset="2"/>
              </a:rPr>
              <a:t>nondevotees</a:t>
            </a:r>
            <a:endParaRPr lang="en-US" dirty="0" smtClean="0">
              <a:solidFill>
                <a:schemeClr val="bg1"/>
              </a:solidFill>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endParaRPr lang="en-US" sz="2400" dirty="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r>
              <a:rPr lang="en-US" sz="2400" dirty="0" smtClean="0">
                <a:sym typeface="Wingdings" pitchFamily="2" charset="2"/>
              </a:rPr>
              <a:t> </a:t>
            </a:r>
            <a:r>
              <a:rPr lang="en-US" sz="3300" b="1" i="1" dirty="0" smtClean="0">
                <a:solidFill>
                  <a:schemeClr val="bg1"/>
                </a:solidFill>
                <a:sym typeface="Wingdings" pitchFamily="2" charset="2"/>
              </a:rPr>
              <a:t>Therefore one needs spiritual guidance to understand </a:t>
            </a:r>
            <a:r>
              <a:rPr lang="en-US" sz="3300" b="1" i="1" dirty="0" err="1" smtClean="0">
                <a:solidFill>
                  <a:schemeClr val="bg1"/>
                </a:solidFill>
                <a:sym typeface="Wingdings" pitchFamily="2" charset="2"/>
              </a:rPr>
              <a:t>Krsna</a:t>
            </a:r>
            <a:r>
              <a:rPr lang="en-US" sz="3300" b="1" i="1" dirty="0" smtClean="0">
                <a:solidFill>
                  <a:schemeClr val="bg1"/>
                </a:solidFill>
                <a:sym typeface="Wingdings" pitchFamily="2" charset="2"/>
              </a:rPr>
              <a:t> and His pastimes</a:t>
            </a:r>
          </a:p>
          <a:p>
            <a:pPr marL="548640" indent="-411480" eaLnBrk="1" fontAlgn="auto" hangingPunct="1">
              <a:spcAft>
                <a:spcPts val="0"/>
              </a:spcAft>
              <a:buClr>
                <a:schemeClr val="tx1">
                  <a:shade val="95000"/>
                </a:schemeClr>
              </a:buClr>
              <a:buFont typeface="Wingdings 2" pitchFamily="18" charset="2"/>
              <a:buNone/>
              <a:defRPr/>
            </a:pPr>
            <a:r>
              <a:rPr lang="en-US" sz="3300" b="1" i="1" dirty="0" smtClean="0">
                <a:solidFill>
                  <a:schemeClr val="bg1"/>
                </a:solidFill>
                <a:sym typeface="Wingdings" pitchFamily="2" charset="2"/>
              </a:rPr>
              <a:t> </a:t>
            </a:r>
            <a:endParaRPr lang="en-US" sz="3300" b="1" i="1"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lstStyle/>
          <a:p>
            <a:pPr eaLnBrk="1" fontAlgn="auto" hangingPunct="1">
              <a:spcAft>
                <a:spcPts val="0"/>
              </a:spcAft>
              <a:defRPr/>
            </a:pPr>
            <a:r>
              <a:rPr lang="en-US" dirty="0" smtClean="0">
                <a:solidFill>
                  <a:schemeClr val="bg1"/>
                </a:solidFill>
              </a:rPr>
              <a:t>1.14.9</a:t>
            </a:r>
            <a:endParaRPr lang="en-US" dirty="0">
              <a:solidFill>
                <a:schemeClr val="bg1"/>
              </a:solidFill>
            </a:endParaRPr>
          </a:p>
        </p:txBody>
      </p:sp>
      <p:sp>
        <p:nvSpPr>
          <p:cNvPr id="3" name="Content Placeholder 2"/>
          <p:cNvSpPr>
            <a:spLocks noGrp="1"/>
          </p:cNvSpPr>
          <p:nvPr>
            <p:ph idx="1"/>
          </p:nvPr>
        </p:nvSpPr>
        <p:spPr>
          <a:xfrm>
            <a:off x="457200" y="1066800"/>
            <a:ext cx="8305800" cy="5638800"/>
          </a:xfrm>
        </p:spPr>
        <p:txBody>
          <a:bodyPr/>
          <a:lstStyle/>
          <a:p>
            <a:pPr algn="ctr" eaLnBrk="1" hangingPunct="1">
              <a:buNone/>
            </a:pPr>
            <a:r>
              <a:rPr lang="vi-VN" b="1" dirty="0">
                <a:solidFill>
                  <a:schemeClr val="bg1"/>
                </a:solidFill>
                <a:latin typeface="Balaram" pitchFamily="2" charset="0"/>
              </a:rPr>
              <a:t>yasmān naḥ sampado </a:t>
            </a:r>
            <a:r>
              <a:rPr lang="vi-VN" b="1" dirty="0" smtClean="0">
                <a:solidFill>
                  <a:schemeClr val="bg1"/>
                </a:solidFill>
                <a:latin typeface="Balaram" pitchFamily="2" charset="0"/>
              </a:rPr>
              <a:t>rājyaḿ</a:t>
            </a:r>
            <a:endParaRPr lang="vi-VN" b="1" dirty="0">
              <a:solidFill>
                <a:schemeClr val="bg1"/>
              </a:solidFill>
              <a:latin typeface="Balaram" pitchFamily="2" charset="0"/>
            </a:endParaRPr>
          </a:p>
          <a:p>
            <a:pPr algn="ctr" eaLnBrk="1" hangingPunct="1">
              <a:buNone/>
            </a:pPr>
            <a:r>
              <a:rPr lang="vi-VN" b="1" dirty="0">
                <a:solidFill>
                  <a:schemeClr val="bg1"/>
                </a:solidFill>
                <a:latin typeface="Balaram" pitchFamily="2" charset="0"/>
              </a:rPr>
              <a:t>dārāḥ prāṇāḥ kulaḿ </a:t>
            </a:r>
            <a:r>
              <a:rPr lang="vi-VN" b="1" dirty="0" smtClean="0">
                <a:solidFill>
                  <a:schemeClr val="bg1"/>
                </a:solidFill>
                <a:latin typeface="Balaram" pitchFamily="2" charset="0"/>
              </a:rPr>
              <a:t>prajāḥ</a:t>
            </a:r>
            <a:endParaRPr lang="vi-VN" b="1" dirty="0">
              <a:solidFill>
                <a:schemeClr val="bg1"/>
              </a:solidFill>
              <a:latin typeface="Balaram" pitchFamily="2" charset="0"/>
            </a:endParaRPr>
          </a:p>
          <a:p>
            <a:pPr algn="ctr" eaLnBrk="1" hangingPunct="1">
              <a:buNone/>
            </a:pPr>
            <a:r>
              <a:rPr lang="vi-VN" b="1" dirty="0">
                <a:solidFill>
                  <a:schemeClr val="bg1"/>
                </a:solidFill>
                <a:latin typeface="Balaram" pitchFamily="2" charset="0"/>
              </a:rPr>
              <a:t>āsan </a:t>
            </a:r>
            <a:r>
              <a:rPr lang="vi-VN" b="1" dirty="0" smtClean="0">
                <a:solidFill>
                  <a:schemeClr val="bg1"/>
                </a:solidFill>
                <a:latin typeface="Balaram" pitchFamily="2" charset="0"/>
              </a:rPr>
              <a:t>sapatna-vijayo</a:t>
            </a:r>
            <a:endParaRPr lang="vi-VN" b="1" dirty="0">
              <a:solidFill>
                <a:schemeClr val="bg1"/>
              </a:solidFill>
              <a:latin typeface="Balaram" pitchFamily="2" charset="0"/>
            </a:endParaRPr>
          </a:p>
          <a:p>
            <a:pPr algn="ctr" eaLnBrk="1" hangingPunct="1">
              <a:buNone/>
            </a:pPr>
            <a:r>
              <a:rPr lang="vi-VN" b="1" dirty="0">
                <a:solidFill>
                  <a:schemeClr val="bg1"/>
                </a:solidFill>
                <a:latin typeface="Balaram" pitchFamily="2" charset="0"/>
              </a:rPr>
              <a:t>lokāś ca </a:t>
            </a:r>
            <a:r>
              <a:rPr lang="vi-VN" b="1" dirty="0" smtClean="0">
                <a:solidFill>
                  <a:schemeClr val="bg1"/>
                </a:solidFill>
                <a:latin typeface="Balaram" pitchFamily="2" charset="0"/>
              </a:rPr>
              <a:t>yad-anugrahāt</a:t>
            </a:r>
            <a:endParaRPr lang="en-US" b="1" dirty="0" smtClean="0">
              <a:solidFill>
                <a:schemeClr val="bg1"/>
              </a:solidFill>
              <a:latin typeface="Balaram" pitchFamily="2" charset="0"/>
            </a:endParaRPr>
          </a:p>
          <a:p>
            <a:pPr algn="ctr" eaLnBrk="1" hangingPunct="1">
              <a:buNone/>
            </a:pPr>
            <a:endParaRPr lang="vi-VN" b="1" dirty="0">
              <a:solidFill>
                <a:schemeClr val="bg1"/>
              </a:solidFill>
              <a:latin typeface="Balaram" pitchFamily="2" charset="0"/>
            </a:endParaRPr>
          </a:p>
          <a:p>
            <a:pPr algn="ctr" eaLnBrk="1" hangingPunct="1">
              <a:buNone/>
            </a:pPr>
            <a:r>
              <a:rPr lang="en-US" b="1" dirty="0" smtClean="0">
                <a:solidFill>
                  <a:schemeClr val="bg1"/>
                </a:solidFill>
                <a:latin typeface="Balaram" pitchFamily="2" charset="0"/>
              </a:rPr>
              <a:t>     From </a:t>
            </a:r>
            <a:r>
              <a:rPr lang="en-US" b="1" dirty="0">
                <a:solidFill>
                  <a:schemeClr val="bg1"/>
                </a:solidFill>
                <a:latin typeface="Balaram" pitchFamily="2" charset="0"/>
              </a:rPr>
              <a:t>Him only, all our kingly opulence, good wives, lives, progeny, control over our subjects, victory over our enemies, and future accommodations in higher planets have become possible. All this is due to His causeless mercy upon us.</a:t>
            </a:r>
            <a:endParaRPr lang="en-US" b="1" dirty="0" smtClean="0">
              <a:solidFill>
                <a:schemeClr val="bg1"/>
              </a:solidFill>
              <a:latin typeface="Balaram" pitchFamily="2" charset="0"/>
            </a:endParaRPr>
          </a:p>
        </p:txBody>
      </p:sp>
    </p:spTree>
  </p:cSld>
  <p:clrMapOvr>
    <a:masterClrMapping/>
  </p:clrMapOvr>
  <p:transition>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hangingPunct="1">
              <a:defRPr/>
            </a:pPr>
            <a:r>
              <a:rPr lang="en-US" dirty="0" smtClean="0">
                <a:solidFill>
                  <a:schemeClr val="bg1"/>
                </a:solidFill>
              </a:rPr>
              <a:t>1.14.10</a:t>
            </a:r>
            <a:endParaRPr lang="en-US" dirty="0">
              <a:solidFill>
                <a:schemeClr val="bg1"/>
              </a:solidFill>
            </a:endParaRPr>
          </a:p>
        </p:txBody>
      </p:sp>
      <p:sp>
        <p:nvSpPr>
          <p:cNvPr id="73730" name="Content Placeholder 2"/>
          <p:cNvSpPr>
            <a:spLocks noGrp="1"/>
          </p:cNvSpPr>
          <p:nvPr>
            <p:ph idx="1"/>
          </p:nvPr>
        </p:nvSpPr>
        <p:spPr>
          <a:xfrm>
            <a:off x="457200" y="1066800"/>
            <a:ext cx="8229600" cy="5241925"/>
          </a:xfrm>
        </p:spPr>
        <p:txBody>
          <a:bodyPr/>
          <a:lstStyle/>
          <a:p>
            <a:pPr algn="ctr" eaLnBrk="1" hangingPunct="1">
              <a:buNone/>
            </a:pPr>
            <a:r>
              <a:rPr lang="vi-VN" b="1" dirty="0">
                <a:solidFill>
                  <a:schemeClr val="bg1"/>
                </a:solidFill>
              </a:rPr>
              <a:t>paśyotpātān </a:t>
            </a:r>
            <a:r>
              <a:rPr lang="vi-VN" b="1" dirty="0" smtClean="0">
                <a:solidFill>
                  <a:schemeClr val="bg1"/>
                </a:solidFill>
              </a:rPr>
              <a:t>nara-vyāghra</a:t>
            </a:r>
            <a:endParaRPr lang="vi-VN" b="1" dirty="0">
              <a:solidFill>
                <a:schemeClr val="bg1"/>
              </a:solidFill>
            </a:endParaRPr>
          </a:p>
          <a:p>
            <a:pPr algn="ctr" eaLnBrk="1" hangingPunct="1">
              <a:buNone/>
            </a:pPr>
            <a:r>
              <a:rPr lang="vi-VN" b="1" dirty="0">
                <a:solidFill>
                  <a:schemeClr val="bg1"/>
                </a:solidFill>
              </a:rPr>
              <a:t>divyān bhaumān </a:t>
            </a:r>
            <a:r>
              <a:rPr lang="vi-VN" b="1" dirty="0" smtClean="0">
                <a:solidFill>
                  <a:schemeClr val="bg1"/>
                </a:solidFill>
              </a:rPr>
              <a:t>sadaihikān</a:t>
            </a:r>
            <a:endParaRPr lang="vi-VN" b="1" dirty="0">
              <a:solidFill>
                <a:schemeClr val="bg1"/>
              </a:solidFill>
            </a:endParaRPr>
          </a:p>
          <a:p>
            <a:pPr algn="ctr" eaLnBrk="1" hangingPunct="1">
              <a:buNone/>
            </a:pPr>
            <a:r>
              <a:rPr lang="vi-VN" b="1" dirty="0">
                <a:solidFill>
                  <a:schemeClr val="bg1"/>
                </a:solidFill>
              </a:rPr>
              <a:t>dāruṇān śaḿsato </a:t>
            </a:r>
            <a:r>
              <a:rPr lang="vi-VN" b="1" dirty="0" smtClean="0">
                <a:solidFill>
                  <a:schemeClr val="bg1"/>
                </a:solidFill>
              </a:rPr>
              <a:t>'dūrā</a:t>
            </a:r>
            <a:endParaRPr lang="vi-VN" b="1" dirty="0">
              <a:solidFill>
                <a:schemeClr val="bg1"/>
              </a:solidFill>
            </a:endParaRPr>
          </a:p>
          <a:p>
            <a:pPr algn="ctr" eaLnBrk="1" hangingPunct="1">
              <a:buNone/>
            </a:pPr>
            <a:r>
              <a:rPr lang="vi-VN" b="1" dirty="0">
                <a:solidFill>
                  <a:schemeClr val="bg1"/>
                </a:solidFill>
              </a:rPr>
              <a:t>bhayaḿ no buddhi-mohanam</a:t>
            </a:r>
          </a:p>
          <a:p>
            <a:pPr eaLnBrk="1" hangingPunct="1">
              <a:buFont typeface="Wingdings 2" pitchFamily="18" charset="2"/>
              <a:buNone/>
            </a:pPr>
            <a:endParaRPr lang="en-US" dirty="0" smtClean="0"/>
          </a:p>
          <a:p>
            <a:pPr eaLnBrk="1" hangingPunct="1">
              <a:buNone/>
            </a:pPr>
            <a:r>
              <a:rPr lang="en-US" dirty="0"/>
              <a:t> </a:t>
            </a:r>
            <a:r>
              <a:rPr lang="en-US" b="1" dirty="0">
                <a:solidFill>
                  <a:schemeClr val="bg1"/>
                </a:solidFill>
              </a:rPr>
              <a:t>Just see, O man with a tiger's strength, how many miseries due to celestial influences, earthly reactions and bodily pains — all very dangerous in themselves — are foreboding danger in the near future by deluding our intelligence.</a:t>
            </a:r>
            <a:endParaRPr lang="en-US" b="1" dirty="0" smtClean="0">
              <a:solidFill>
                <a:schemeClr val="bg1"/>
              </a:solidFill>
            </a:endParaRPr>
          </a:p>
          <a:p>
            <a:pPr eaLnBrk="1" hangingPunct="1"/>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bg1"/>
                </a:solidFill>
              </a:rPr>
              <a:t>1.14.11</a:t>
            </a:r>
            <a:endParaRPr lang="en-US" dirty="0">
              <a:solidFill>
                <a:schemeClr val="bg1"/>
              </a:solidFill>
            </a:endParaRPr>
          </a:p>
        </p:txBody>
      </p:sp>
      <p:sp>
        <p:nvSpPr>
          <p:cNvPr id="3" name="Content Placeholder 2"/>
          <p:cNvSpPr>
            <a:spLocks noGrp="1"/>
          </p:cNvSpPr>
          <p:nvPr>
            <p:ph idx="1"/>
          </p:nvPr>
        </p:nvSpPr>
        <p:spPr>
          <a:xfrm>
            <a:off x="457200" y="1295400"/>
            <a:ext cx="8229600" cy="5013325"/>
          </a:xfrm>
        </p:spPr>
        <p:txBody>
          <a:bodyPr/>
          <a:lstStyle/>
          <a:p>
            <a:pPr marL="136525" indent="0" algn="ctr">
              <a:buNone/>
            </a:pPr>
            <a:r>
              <a:rPr lang="vi-VN" b="1" dirty="0">
                <a:solidFill>
                  <a:schemeClr val="bg1"/>
                </a:solidFill>
              </a:rPr>
              <a:t>ūrv-akṣi-bāhavo </a:t>
            </a:r>
            <a:r>
              <a:rPr lang="vi-VN" b="1" dirty="0" smtClean="0">
                <a:solidFill>
                  <a:schemeClr val="bg1"/>
                </a:solidFill>
              </a:rPr>
              <a:t>mahyaḿ</a:t>
            </a:r>
            <a:endParaRPr lang="vi-VN" b="1" dirty="0">
              <a:solidFill>
                <a:schemeClr val="bg1"/>
              </a:solidFill>
            </a:endParaRPr>
          </a:p>
          <a:p>
            <a:pPr marL="136525" indent="0" algn="ctr">
              <a:buNone/>
            </a:pPr>
            <a:r>
              <a:rPr lang="vi-VN" b="1" dirty="0">
                <a:solidFill>
                  <a:schemeClr val="bg1"/>
                </a:solidFill>
              </a:rPr>
              <a:t>sphuranty ańga punaḥ </a:t>
            </a:r>
            <a:r>
              <a:rPr lang="vi-VN" b="1" dirty="0" smtClean="0">
                <a:solidFill>
                  <a:schemeClr val="bg1"/>
                </a:solidFill>
              </a:rPr>
              <a:t>punaḥ</a:t>
            </a:r>
            <a:endParaRPr lang="vi-VN" b="1" dirty="0">
              <a:solidFill>
                <a:schemeClr val="bg1"/>
              </a:solidFill>
            </a:endParaRPr>
          </a:p>
          <a:p>
            <a:pPr marL="136525" indent="0" algn="ctr">
              <a:buNone/>
            </a:pPr>
            <a:r>
              <a:rPr lang="vi-VN" b="1" dirty="0">
                <a:solidFill>
                  <a:schemeClr val="bg1"/>
                </a:solidFill>
              </a:rPr>
              <a:t>vepathuś cāpi </a:t>
            </a:r>
            <a:r>
              <a:rPr lang="vi-VN" b="1" dirty="0" smtClean="0">
                <a:solidFill>
                  <a:schemeClr val="bg1"/>
                </a:solidFill>
              </a:rPr>
              <a:t>hṛdaye</a:t>
            </a:r>
            <a:endParaRPr lang="vi-VN" b="1" dirty="0">
              <a:solidFill>
                <a:schemeClr val="bg1"/>
              </a:solidFill>
            </a:endParaRPr>
          </a:p>
          <a:p>
            <a:pPr marL="136525" indent="0" algn="ctr">
              <a:buNone/>
            </a:pPr>
            <a:r>
              <a:rPr lang="vi-VN" b="1" dirty="0">
                <a:solidFill>
                  <a:schemeClr val="bg1"/>
                </a:solidFill>
              </a:rPr>
              <a:t>ārād dāsyanti </a:t>
            </a:r>
            <a:r>
              <a:rPr lang="vi-VN" b="1" dirty="0" smtClean="0">
                <a:solidFill>
                  <a:schemeClr val="bg1"/>
                </a:solidFill>
              </a:rPr>
              <a:t>vipriyam</a:t>
            </a:r>
            <a:endParaRPr lang="en-US" b="1" dirty="0" smtClean="0">
              <a:solidFill>
                <a:schemeClr val="bg1"/>
              </a:solidFill>
            </a:endParaRPr>
          </a:p>
          <a:p>
            <a:pPr marL="136525" indent="0" algn="ctr">
              <a:buNone/>
            </a:pPr>
            <a:endParaRPr lang="vi-VN" b="1" dirty="0">
              <a:solidFill>
                <a:schemeClr val="bg1"/>
              </a:solidFill>
            </a:endParaRPr>
          </a:p>
          <a:p>
            <a:pPr marL="136525" indent="0" algn="ctr">
              <a:buNone/>
            </a:pPr>
            <a:r>
              <a:rPr lang="en-US" b="1" dirty="0" smtClean="0">
                <a:solidFill>
                  <a:schemeClr val="bg1"/>
                </a:solidFill>
              </a:rPr>
              <a:t>The </a:t>
            </a:r>
            <a:r>
              <a:rPr lang="en-US" b="1" dirty="0">
                <a:solidFill>
                  <a:schemeClr val="bg1"/>
                </a:solidFill>
              </a:rPr>
              <a:t>left side of my body, my thighs, arms and eyes are all quivering again and again. I am having heart palpitations due to fear. All this indicates undesirable happenings.</a:t>
            </a:r>
          </a:p>
          <a:p>
            <a:endParaRPr lang="en-US" dirty="0"/>
          </a:p>
        </p:txBody>
      </p:sp>
    </p:spTree>
    <p:extLst>
      <p:ext uri="{BB962C8B-B14F-4D97-AF65-F5344CB8AC3E}">
        <p14:creationId xmlns:p14="http://schemas.microsoft.com/office/powerpoint/2010/main" val="3138921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990600"/>
          </a:xfrm>
        </p:spPr>
        <p:txBody>
          <a:bodyPr>
            <a:normAutofit fontScale="90000"/>
          </a:bodyPr>
          <a:lstStyle/>
          <a:p>
            <a:pPr eaLnBrk="1" fontAlgn="auto" hangingPunct="1">
              <a:spcAft>
                <a:spcPts val="0"/>
              </a:spcAft>
              <a:defRPr/>
            </a:pPr>
            <a:r>
              <a:rPr lang="en-US" sz="2800" dirty="0" smtClean="0">
                <a:solidFill>
                  <a:schemeClr val="bg1"/>
                </a:solidFill>
              </a:rPr>
              <a:t/>
            </a:r>
            <a:br>
              <a:rPr lang="en-US" sz="2800" dirty="0" smtClean="0">
                <a:solidFill>
                  <a:schemeClr val="bg1"/>
                </a:solidFill>
              </a:rPr>
            </a:br>
            <a:r>
              <a:rPr lang="en-US" sz="2800" dirty="0" smtClean="0">
                <a:solidFill>
                  <a:schemeClr val="bg1"/>
                </a:solidFill>
              </a:rPr>
              <a:t>Work </a:t>
            </a:r>
            <a:r>
              <a:rPr lang="en-US" sz="2800" dirty="0">
                <a:solidFill>
                  <a:schemeClr val="bg1"/>
                </a:solidFill>
              </a:rPr>
              <a:t>Done Independent Of The Lord Versus Work Done While Depending Upon Him. </a:t>
            </a:r>
            <a:r>
              <a:rPr lang="en-US" sz="2800" dirty="0" smtClean="0">
                <a:solidFill>
                  <a:schemeClr val="bg1"/>
                </a:solidFill>
              </a:rPr>
              <a:t>(1.14.9-11)</a:t>
            </a:r>
            <a:r>
              <a:rPr lang="en-US" sz="2800" dirty="0">
                <a:solidFill>
                  <a:schemeClr val="bg1"/>
                </a:solidFill>
              </a:rPr>
              <a:t/>
            </a:r>
            <a:br>
              <a:rPr lang="en-US" sz="2800" dirty="0">
                <a:solidFill>
                  <a:schemeClr val="bg1"/>
                </a:solidFill>
              </a:rPr>
            </a:br>
            <a:endParaRPr lang="en-US" sz="2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0289039"/>
              </p:ext>
            </p:extLst>
          </p:nvPr>
        </p:nvGraphicFramePr>
        <p:xfrm>
          <a:off x="838200" y="994709"/>
          <a:ext cx="7696201" cy="6138997"/>
        </p:xfrm>
        <a:graphic>
          <a:graphicData uri="http://schemas.openxmlformats.org/drawingml/2006/table">
            <a:tbl>
              <a:tblPr firstRow="1" bandRow="1">
                <a:tableStyleId>{5C22544A-7EE6-4342-B048-85BDC9FD1C3A}</a:tableStyleId>
              </a:tblPr>
              <a:tblGrid>
                <a:gridCol w="3925061"/>
                <a:gridCol w="3771140"/>
              </a:tblGrid>
              <a:tr h="978387">
                <a:tc>
                  <a:txBody>
                    <a:bodyPr/>
                    <a:lstStyle/>
                    <a:p>
                      <a:pPr algn="ctr"/>
                      <a:r>
                        <a:rPr lang="en-US" sz="2400" dirty="0" smtClean="0">
                          <a:solidFill>
                            <a:srgbClr val="FFFF00"/>
                          </a:solidFill>
                        </a:rPr>
                        <a:t>Personal Endeavor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endParaRPr lang="en-US" sz="2400" dirty="0" smtClean="0">
                        <a:solidFill>
                          <a:schemeClr val="tx1"/>
                        </a:solidFill>
                      </a:endParaRPr>
                    </a:p>
                    <a:p>
                      <a:pPr algn="ctr"/>
                      <a:r>
                        <a:rPr lang="en-US" sz="2400" dirty="0" smtClean="0">
                          <a:solidFill>
                            <a:srgbClr val="FFFF00"/>
                          </a:solidFill>
                        </a:rPr>
                        <a:t>The Lord’s Benediction</a:t>
                      </a:r>
                    </a:p>
                    <a:p>
                      <a:pPr algn="ct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r h="750815">
                <a:tc>
                  <a:txBody>
                    <a:bodyPr/>
                    <a:lstStyle/>
                    <a:p>
                      <a:pPr algn="ctr"/>
                      <a:r>
                        <a:rPr lang="en-US" dirty="0" smtClean="0">
                          <a:solidFill>
                            <a:schemeClr val="tx1"/>
                          </a:solidFill>
                        </a:rPr>
                        <a:t>Success not guaranteed</a:t>
                      </a:r>
                    </a:p>
                    <a:p>
                      <a:pPr algn="ctr"/>
                      <a:r>
                        <a:rPr lang="en-US" dirty="0" smtClean="0">
                          <a:solidFill>
                            <a:schemeClr val="tx1"/>
                          </a:solidFill>
                        </a:rPr>
                        <a:t>Endeavor alone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r>
                        <a:rPr lang="en-US" dirty="0" smtClean="0">
                          <a:solidFill>
                            <a:schemeClr val="tx1"/>
                          </a:solidFill>
                        </a:rPr>
                        <a:t>Success guaranteed</a:t>
                      </a:r>
                    </a:p>
                    <a:p>
                      <a:pPr algn="ctr"/>
                      <a:r>
                        <a:rPr lang="en-US" dirty="0" smtClean="0">
                          <a:solidFill>
                            <a:schemeClr val="tx1"/>
                          </a:solidFill>
                        </a:rPr>
                        <a:t>Endeavor</a:t>
                      </a:r>
                      <a:r>
                        <a:rPr lang="en-US" baseline="0" dirty="0" smtClean="0">
                          <a:solidFill>
                            <a:schemeClr val="tx1"/>
                          </a:solidFill>
                        </a:rPr>
                        <a:t> +Mercy</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r h="1565306">
                <a:tc>
                  <a:txBody>
                    <a:bodyPr/>
                    <a:lstStyle/>
                    <a:p>
                      <a:pPr algn="ctr"/>
                      <a:r>
                        <a:rPr lang="en-US" dirty="0" smtClean="0">
                          <a:solidFill>
                            <a:schemeClr val="tx1"/>
                          </a:solidFill>
                        </a:rPr>
                        <a:t>One cannot counteract the threefold miseries by his own plans—meets with failures every time.</a:t>
                      </a:r>
                    </a:p>
                    <a:p>
                      <a:pPr algn="ctr"/>
                      <a:r>
                        <a:rPr lang="en-US" dirty="0" smtClean="0">
                          <a:solidFill>
                            <a:schemeClr val="tx1"/>
                          </a:solidFill>
                        </a:rPr>
                        <a:t>-- BG 7.14</a:t>
                      </a:r>
                    </a:p>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r>
                        <a:rPr lang="en-US" dirty="0" smtClean="0">
                          <a:solidFill>
                            <a:schemeClr val="tx1"/>
                          </a:solidFill>
                        </a:rPr>
                        <a:t>Relief from the threefold miseries by His mercy.</a:t>
                      </a:r>
                    </a:p>
                    <a:p>
                      <a:pPr algn="ctr"/>
                      <a:endParaRPr lang="en-US" dirty="0" smtClean="0">
                        <a:solidFill>
                          <a:schemeClr val="tx1"/>
                        </a:solidFill>
                      </a:endParaRPr>
                    </a:p>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r h="1565306">
                <a:tc>
                  <a:txBody>
                    <a:bodyPr/>
                    <a:lstStyle/>
                    <a:p>
                      <a:pPr algn="ctr"/>
                      <a:r>
                        <a:rPr lang="en-US" dirty="0" smtClean="0">
                          <a:solidFill>
                            <a:schemeClr val="tx1"/>
                          </a:solidFill>
                        </a:rPr>
                        <a:t>Undesirable happenings in life cannot be checked by any number of plans.</a:t>
                      </a:r>
                    </a:p>
                    <a:p>
                      <a:pPr algn="ctr"/>
                      <a:r>
                        <a:rPr lang="en-US" dirty="0" smtClean="0">
                          <a:solidFill>
                            <a:schemeClr val="tx1"/>
                          </a:solidFill>
                        </a:rPr>
                        <a:t>(Nature of this world-</a:t>
                      </a:r>
                      <a:r>
                        <a:rPr lang="en-US" baseline="0" dirty="0" smtClean="0">
                          <a:solidFill>
                            <a:schemeClr val="tx1"/>
                          </a:solidFill>
                        </a:rPr>
                        <a:t> BG 8.15)</a:t>
                      </a:r>
                    </a:p>
                    <a:p>
                      <a:pPr algn="ctr"/>
                      <a:r>
                        <a:rPr lang="en-US" baseline="0" dirty="0" err="1" smtClean="0">
                          <a:solidFill>
                            <a:schemeClr val="tx1"/>
                          </a:solidFill>
                        </a:rPr>
                        <a:t>Duhkhalyam</a:t>
                      </a:r>
                      <a:r>
                        <a:rPr lang="en-US" baseline="0" dirty="0" smtClean="0">
                          <a:solidFill>
                            <a:schemeClr val="tx1"/>
                          </a:solidFill>
                        </a:rPr>
                        <a:t>  </a:t>
                      </a:r>
                      <a:r>
                        <a:rPr lang="en-US" baseline="0" dirty="0" err="1" smtClean="0">
                          <a:solidFill>
                            <a:schemeClr val="tx1"/>
                          </a:solidFill>
                        </a:rPr>
                        <a:t>asasvatam</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r>
                        <a:rPr lang="en-US" dirty="0" smtClean="0">
                          <a:solidFill>
                            <a:schemeClr val="tx1"/>
                          </a:solidFill>
                        </a:rPr>
                        <a:t>The Lord sends His bona fide representatives for enlightenment, which save the devotees from all kinds of calamities. </a:t>
                      </a:r>
                    </a:p>
                    <a:p>
                      <a:pPr algn="ctr"/>
                      <a:r>
                        <a:rPr lang="en-US" dirty="0" smtClean="0">
                          <a:solidFill>
                            <a:schemeClr val="tx1"/>
                          </a:solidFill>
                        </a:rPr>
                        <a:t>(samsara </a:t>
                      </a:r>
                      <a:r>
                        <a:rPr lang="en-US" dirty="0" err="1" smtClean="0">
                          <a:solidFill>
                            <a:schemeClr val="tx1"/>
                          </a:solidFill>
                        </a:rPr>
                        <a:t>davanala</a:t>
                      </a:r>
                      <a:r>
                        <a:rPr lang="en-US" dirty="0" smtClean="0">
                          <a:solidFill>
                            <a:schemeClr val="tx1"/>
                          </a:solidFill>
                        </a:rPr>
                        <a:t> </a:t>
                      </a:r>
                      <a:r>
                        <a:rPr lang="en-US" dirty="0" err="1" smtClean="0">
                          <a:solidFill>
                            <a:schemeClr val="tx1"/>
                          </a:solidFill>
                        </a:rPr>
                        <a:t>lidha</a:t>
                      </a:r>
                      <a:r>
                        <a:rPr lang="en-US" dirty="0" smtClean="0">
                          <a:solidFill>
                            <a:schemeClr val="tx1"/>
                          </a:solidFill>
                        </a:rPr>
                        <a:t> </a:t>
                      </a:r>
                      <a:r>
                        <a:rPr lang="en-US" dirty="0" err="1" smtClean="0">
                          <a:solidFill>
                            <a:schemeClr val="tx1"/>
                          </a:solidFill>
                        </a:rPr>
                        <a:t>loka-tranaya</a:t>
                      </a:r>
                      <a:r>
                        <a:rPr lang="en-US" dirty="0" smtClean="0">
                          <a:solidFill>
                            <a:schemeClr val="tx1"/>
                          </a:solidFill>
                        </a:rPr>
                        <a:t> </a:t>
                      </a:r>
                      <a:r>
                        <a:rPr lang="en-US" dirty="0" err="1" smtClean="0">
                          <a:solidFill>
                            <a:srgbClr val="FFFF00"/>
                          </a:solidFill>
                        </a:rPr>
                        <a:t>karunya</a:t>
                      </a:r>
                      <a:r>
                        <a:rPr lang="en-US" dirty="0" smtClean="0">
                          <a:solidFill>
                            <a:schemeClr val="tx1"/>
                          </a:solidFill>
                        </a:rPr>
                        <a:t> </a:t>
                      </a:r>
                      <a:r>
                        <a:rPr lang="en-US" dirty="0" err="1" smtClean="0">
                          <a:solidFill>
                            <a:schemeClr val="tx1"/>
                          </a:solidFill>
                        </a:rPr>
                        <a:t>ghanaghanatvam</a:t>
                      </a:r>
                      <a:r>
                        <a:rPr lang="en-US" dirty="0" smtClean="0">
                          <a:solidFill>
                            <a:schemeClr val="tx1"/>
                          </a:solidFill>
                        </a:rPr>
                        <a:t>)</a:t>
                      </a:r>
                    </a:p>
                    <a:p>
                      <a:pPr algn="ctr"/>
                      <a:r>
                        <a:rPr lang="en-US" dirty="0" smtClean="0">
                          <a:solidFill>
                            <a:schemeClr val="tx1"/>
                          </a:solidFill>
                        </a:rPr>
                        <a:t>Have to beg for the mercy!!</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r h="622476">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458200" cy="6019800"/>
          </a:xfrm>
        </p:spPr>
        <p:txBody>
          <a:bodyPr>
            <a:normAutofit/>
          </a:bodyPr>
          <a:lstStyle/>
          <a:p>
            <a:pPr marL="137160" indent="0" eaLnBrk="1" fontAlgn="auto" hangingPunct="1">
              <a:spcAft>
                <a:spcPts val="0"/>
              </a:spcAft>
              <a:buClr>
                <a:schemeClr val="bg1"/>
              </a:buClr>
              <a:buNone/>
              <a:defRPr/>
            </a:pPr>
            <a:r>
              <a:rPr lang="en-US" b="1" dirty="0">
                <a:solidFill>
                  <a:schemeClr val="bg1"/>
                </a:solidFill>
              </a:rPr>
              <a:t>“Despite the most advanced treatment of a suffering patient by the most up-to-date medical practitioner, there is death, and even in the most hopeless case, without medical treatment, a patient is cured astonishingly. Therefore the conclusion is that God's sanction is the immediate cause for all happenings, good or bad. Any successful man should feel grateful to the Lord for all he has </a:t>
            </a:r>
            <a:r>
              <a:rPr lang="en-US" b="1" dirty="0" smtClean="0">
                <a:solidFill>
                  <a:schemeClr val="bg1"/>
                </a:solidFill>
              </a:rPr>
              <a:t>achieved”.</a:t>
            </a:r>
          </a:p>
          <a:p>
            <a:pPr marL="594360" indent="-457200" eaLnBrk="1" fontAlgn="auto" hangingPunct="1">
              <a:spcAft>
                <a:spcPts val="0"/>
              </a:spcAft>
              <a:buClrTx/>
              <a:buFont typeface="Wingdings" pitchFamily="2" charset="2"/>
              <a:buChar char="Ø"/>
              <a:defRPr/>
            </a:pPr>
            <a:r>
              <a:rPr lang="en-US" b="1" dirty="0" smtClean="0">
                <a:solidFill>
                  <a:schemeClr val="bg1"/>
                </a:solidFill>
              </a:rPr>
              <a:t>Being Grateful -</a:t>
            </a:r>
          </a:p>
          <a:p>
            <a:pPr marL="137160" indent="0" eaLnBrk="1" fontAlgn="auto" hangingPunct="1">
              <a:spcAft>
                <a:spcPts val="0"/>
              </a:spcAft>
              <a:buClrTx/>
              <a:buNone/>
              <a:defRPr/>
            </a:pPr>
            <a:r>
              <a:rPr lang="en-US" b="1" dirty="0" smtClean="0">
                <a:solidFill>
                  <a:schemeClr val="bg1"/>
                </a:solidFill>
              </a:rPr>
              <a:t>         -- understanding our insignificant position</a:t>
            </a:r>
          </a:p>
          <a:p>
            <a:pPr marL="137160" indent="0" eaLnBrk="1" fontAlgn="auto" hangingPunct="1">
              <a:spcAft>
                <a:spcPts val="0"/>
              </a:spcAft>
              <a:buClrTx/>
              <a:buNone/>
              <a:defRPr/>
            </a:pPr>
            <a:r>
              <a:rPr lang="en-US" b="1" dirty="0">
                <a:solidFill>
                  <a:schemeClr val="bg1"/>
                </a:solidFill>
              </a:rPr>
              <a:t> </a:t>
            </a:r>
            <a:r>
              <a:rPr lang="en-US" b="1" dirty="0" smtClean="0">
                <a:solidFill>
                  <a:schemeClr val="bg1"/>
                </a:solidFill>
              </a:rPr>
              <a:t>        -- By following the instructions received</a:t>
            </a:r>
          </a:p>
          <a:p>
            <a:pPr marL="137160" indent="0" eaLnBrk="1" fontAlgn="auto" hangingPunct="1">
              <a:spcAft>
                <a:spcPts val="0"/>
              </a:spcAft>
              <a:buClrTx/>
              <a:buNone/>
              <a:defRPr/>
            </a:pPr>
            <a:r>
              <a:rPr lang="en-US" b="1" dirty="0" smtClean="0">
                <a:solidFill>
                  <a:schemeClr val="bg1"/>
                </a:solidFill>
              </a:rPr>
              <a:t>Pastime of </a:t>
            </a:r>
            <a:r>
              <a:rPr lang="en-US" b="1" dirty="0" err="1" smtClean="0">
                <a:solidFill>
                  <a:schemeClr val="bg1"/>
                </a:solidFill>
              </a:rPr>
              <a:t>Nrsimhadev</a:t>
            </a:r>
            <a:r>
              <a:rPr lang="en-US" b="1" dirty="0" smtClean="0">
                <a:solidFill>
                  <a:schemeClr val="bg1"/>
                </a:solidFill>
              </a:rPr>
              <a:t> of </a:t>
            </a:r>
            <a:r>
              <a:rPr lang="en-US" b="1" dirty="0" err="1" smtClean="0">
                <a:solidFill>
                  <a:schemeClr val="bg1"/>
                </a:solidFill>
              </a:rPr>
              <a:t>Mayapur</a:t>
            </a:r>
            <a:r>
              <a:rPr lang="en-US" b="1" dirty="0">
                <a:solidFill>
                  <a:schemeClr val="bg1"/>
                </a:solidFill>
              </a:rPr>
              <a:t> </a:t>
            </a:r>
            <a:r>
              <a:rPr lang="en-US" b="1" dirty="0" smtClean="0">
                <a:solidFill>
                  <a:schemeClr val="bg1"/>
                </a:solidFill>
              </a:rPr>
              <a:t>- </a:t>
            </a:r>
            <a:endParaRPr lang="en-US" b="1" dirty="0">
              <a:solidFill>
                <a:schemeClr val="bg1"/>
              </a:solidFill>
            </a:endParaRPr>
          </a:p>
          <a:p>
            <a:pPr marL="594360" indent="-457200" eaLnBrk="1" fontAlgn="auto" hangingPunct="1">
              <a:spcAft>
                <a:spcPts val="0"/>
              </a:spcAft>
              <a:buClr>
                <a:schemeClr val="bg1"/>
              </a:buClr>
              <a:buFont typeface="Wingdings" pitchFamily="2" charset="2"/>
              <a:buChar char="Ø"/>
              <a:defRPr/>
            </a:pPr>
            <a:endParaRPr lang="en-US" b="1" dirty="0">
              <a:solidFill>
                <a:schemeClr val="bg1"/>
              </a:solidFill>
            </a:endParaRPr>
          </a:p>
          <a:p>
            <a:pPr marL="594360" indent="-457200" eaLnBrk="1" fontAlgn="auto" hangingPunct="1">
              <a:spcAft>
                <a:spcPts val="0"/>
              </a:spcAft>
              <a:buClr>
                <a:schemeClr val="bg1"/>
              </a:buClr>
              <a:buFont typeface="Wingdings" pitchFamily="2" charset="2"/>
              <a:buChar char="Ø"/>
              <a:defRPr/>
            </a:pPr>
            <a:endParaRPr lang="en-US" b="1" dirty="0">
              <a:solidFill>
                <a:schemeClr val="bg1"/>
              </a:solidFill>
              <a:latin typeface="Balaram" pitchFamily="2" charset="0"/>
            </a:endParaRPr>
          </a:p>
        </p:txBody>
      </p:sp>
      <p:sp>
        <p:nvSpPr>
          <p:cNvPr id="4" name="Title 3"/>
          <p:cNvSpPr>
            <a:spLocks noGrp="1"/>
          </p:cNvSpPr>
          <p:nvPr>
            <p:ph type="title"/>
          </p:nvPr>
        </p:nvSpPr>
        <p:spPr>
          <a:xfrm>
            <a:off x="457200" y="152400"/>
            <a:ext cx="8229600" cy="609600"/>
          </a:xfrm>
        </p:spPr>
        <p:txBody>
          <a:bodyPr>
            <a:normAutofit fontScale="90000"/>
          </a:bodyPr>
          <a:lstStyle/>
          <a:p>
            <a:r>
              <a:rPr lang="en-US" dirty="0" smtClean="0">
                <a:solidFill>
                  <a:schemeClr val="bg1"/>
                </a:solidFill>
              </a:rPr>
              <a:t>1.14.9- Part of the Purport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498"/>
            <a:ext cx="8229600" cy="937886"/>
          </a:xfrm>
        </p:spPr>
        <p:txBody>
          <a:bodyPr/>
          <a:lstStyle/>
          <a:p>
            <a:pPr eaLnBrk="1" fontAlgn="auto" hangingPunct="1">
              <a:spcAft>
                <a:spcPts val="0"/>
              </a:spcAft>
              <a:defRPr/>
            </a:pPr>
            <a:r>
              <a:rPr lang="en-US" i="1" dirty="0" smtClean="0">
                <a:solidFill>
                  <a:schemeClr val="bg2"/>
                </a:solidFill>
                <a:latin typeface="Cooper Black" pitchFamily="18" charset="0"/>
              </a:rPr>
              <a:t>Recap of Chapter 13</a:t>
            </a:r>
            <a:endParaRPr lang="en-US" i="1" dirty="0">
              <a:solidFill>
                <a:schemeClr val="bg2"/>
              </a:solidFill>
              <a:latin typeface="Cooper Black" pitchFamily="18" charset="0"/>
            </a:endParaRPr>
          </a:p>
        </p:txBody>
      </p:sp>
      <p:sp>
        <p:nvSpPr>
          <p:cNvPr id="20482" name="Content Placeholder 2"/>
          <p:cNvSpPr>
            <a:spLocks noGrp="1"/>
          </p:cNvSpPr>
          <p:nvPr>
            <p:ph idx="1"/>
          </p:nvPr>
        </p:nvSpPr>
        <p:spPr>
          <a:xfrm>
            <a:off x="457200" y="1295400"/>
            <a:ext cx="8229600" cy="5334000"/>
          </a:xfrm>
        </p:spPr>
        <p:txBody>
          <a:bodyPr/>
          <a:lstStyle/>
          <a:p>
            <a:pPr eaLnBrk="1" hangingPunct="1">
              <a:buClr>
                <a:schemeClr val="bg1"/>
              </a:buClr>
            </a:pPr>
            <a:r>
              <a:rPr lang="en-US" b="1" dirty="0" smtClean="0">
                <a:solidFill>
                  <a:srgbClr val="002060"/>
                </a:solidFill>
                <a:latin typeface="Balaram" pitchFamily="2" charset="0"/>
              </a:rPr>
              <a:t>1.13.1-8 </a:t>
            </a:r>
            <a:r>
              <a:rPr lang="en-US" b="1" dirty="0" err="1" smtClean="0">
                <a:solidFill>
                  <a:srgbClr val="002060"/>
                </a:solidFill>
                <a:latin typeface="Balaram" pitchFamily="2" charset="0"/>
              </a:rPr>
              <a:t>Vidura</a:t>
            </a:r>
            <a:r>
              <a:rPr lang="en-US" b="1" dirty="0" smtClean="0">
                <a:solidFill>
                  <a:srgbClr val="002060"/>
                </a:solidFill>
                <a:latin typeface="Balaram" pitchFamily="2" charset="0"/>
              </a:rPr>
              <a:t> returns to </a:t>
            </a:r>
            <a:r>
              <a:rPr lang="en-US" b="1" dirty="0" err="1" smtClean="0">
                <a:solidFill>
                  <a:srgbClr val="002060"/>
                </a:solidFill>
                <a:latin typeface="Balaram" pitchFamily="2" charset="0"/>
              </a:rPr>
              <a:t>Hastinapura</a:t>
            </a:r>
            <a:r>
              <a:rPr lang="en-US" b="1" dirty="0" smtClean="0">
                <a:solidFill>
                  <a:srgbClr val="002060"/>
                </a:solidFill>
                <a:latin typeface="Balaram" pitchFamily="2" charset="0"/>
              </a:rPr>
              <a:t> after hearing about the science of self from </a:t>
            </a:r>
            <a:r>
              <a:rPr lang="en-US" b="1" dirty="0" err="1" smtClean="0">
                <a:solidFill>
                  <a:srgbClr val="002060"/>
                </a:solidFill>
                <a:latin typeface="Balaram" pitchFamily="2" charset="0"/>
              </a:rPr>
              <a:t>Maitreya</a:t>
            </a:r>
            <a:r>
              <a:rPr lang="en-US" b="1" dirty="0" smtClean="0">
                <a:solidFill>
                  <a:srgbClr val="002060"/>
                </a:solidFill>
                <a:latin typeface="Balaram" pitchFamily="2" charset="0"/>
              </a:rPr>
              <a:t> Muni</a:t>
            </a:r>
          </a:p>
          <a:p>
            <a:pPr eaLnBrk="1" hangingPunct="1">
              <a:buClr>
                <a:schemeClr val="bg1"/>
              </a:buClr>
            </a:pPr>
            <a:r>
              <a:rPr lang="en-US" b="1" dirty="0" smtClean="0">
                <a:solidFill>
                  <a:srgbClr val="002060"/>
                </a:solidFill>
                <a:latin typeface="Balaram" pitchFamily="2" charset="0"/>
              </a:rPr>
              <a:t>1.13.9-16 </a:t>
            </a:r>
            <a:r>
              <a:rPr lang="en-US" b="1" dirty="0" err="1" smtClean="0">
                <a:solidFill>
                  <a:srgbClr val="002060"/>
                </a:solidFill>
                <a:latin typeface="Balaram" pitchFamily="2" charset="0"/>
              </a:rPr>
              <a:t>Yudhisthira</a:t>
            </a:r>
            <a:r>
              <a:rPr lang="en-US" b="1" dirty="0" smtClean="0">
                <a:solidFill>
                  <a:srgbClr val="002060"/>
                </a:solidFill>
                <a:latin typeface="Balaram" pitchFamily="2" charset="0"/>
              </a:rPr>
              <a:t> Maharaja inquires from </a:t>
            </a:r>
            <a:r>
              <a:rPr lang="en-US" b="1" dirty="0" err="1" smtClean="0">
                <a:solidFill>
                  <a:srgbClr val="002060"/>
                </a:solidFill>
                <a:latin typeface="Balaram" pitchFamily="2" charset="0"/>
              </a:rPr>
              <a:t>Vidura</a:t>
            </a:r>
            <a:r>
              <a:rPr lang="en-US" b="1" dirty="0" smtClean="0">
                <a:solidFill>
                  <a:srgbClr val="002060"/>
                </a:solidFill>
                <a:latin typeface="Balaram" pitchFamily="2" charset="0"/>
              </a:rPr>
              <a:t> about his travelling </a:t>
            </a:r>
            <a:r>
              <a:rPr lang="en-US" b="1" dirty="0" smtClean="0">
                <a:solidFill>
                  <a:srgbClr val="FF0000"/>
                </a:solidFill>
                <a:latin typeface="Balaram" pitchFamily="2" charset="0"/>
              </a:rPr>
              <a:t>(In 1.13.11- specifically inquires about </a:t>
            </a:r>
            <a:r>
              <a:rPr lang="en-US" b="1" dirty="0" err="1" smtClean="0">
                <a:solidFill>
                  <a:srgbClr val="FF0000"/>
                </a:solidFill>
                <a:latin typeface="Balaram" pitchFamily="2" charset="0"/>
              </a:rPr>
              <a:t>Krsna</a:t>
            </a:r>
            <a:r>
              <a:rPr lang="en-US" b="1" dirty="0" smtClean="0">
                <a:solidFill>
                  <a:srgbClr val="FF0000"/>
                </a:solidFill>
                <a:latin typeface="Balaram" pitchFamily="2" charset="0"/>
              </a:rPr>
              <a:t> and His associates in </a:t>
            </a:r>
            <a:r>
              <a:rPr lang="en-US" b="1" dirty="0" err="1" smtClean="0">
                <a:solidFill>
                  <a:srgbClr val="FF0000"/>
                </a:solidFill>
                <a:latin typeface="Balaram" pitchFamily="2" charset="0"/>
              </a:rPr>
              <a:t>Dvaraka</a:t>
            </a:r>
            <a:r>
              <a:rPr lang="en-US" b="1" dirty="0" smtClean="0">
                <a:solidFill>
                  <a:srgbClr val="FF0000"/>
                </a:solidFill>
                <a:latin typeface="Balaram" pitchFamily="2" charset="0"/>
              </a:rPr>
              <a:t>)</a:t>
            </a:r>
          </a:p>
          <a:p>
            <a:pPr eaLnBrk="1" hangingPunct="1">
              <a:buClr>
                <a:schemeClr val="bg1"/>
              </a:buClr>
            </a:pPr>
            <a:r>
              <a:rPr lang="en-US" b="1" dirty="0" smtClean="0">
                <a:solidFill>
                  <a:srgbClr val="002060"/>
                </a:solidFill>
                <a:latin typeface="Balaram" pitchFamily="2" charset="0"/>
                <a:cs typeface="Times New Roman" pitchFamily="18" charset="0"/>
              </a:rPr>
              <a:t>1.13.17-28 </a:t>
            </a:r>
            <a:r>
              <a:rPr lang="en-US" b="1" dirty="0" err="1" smtClean="0">
                <a:solidFill>
                  <a:srgbClr val="002060"/>
                </a:solidFill>
                <a:latin typeface="Balaram" pitchFamily="2" charset="0"/>
                <a:cs typeface="Times New Roman" pitchFamily="18" charset="0"/>
              </a:rPr>
              <a:t>Vidura</a:t>
            </a:r>
            <a:r>
              <a:rPr lang="en-US" b="1" dirty="0" smtClean="0">
                <a:solidFill>
                  <a:srgbClr val="002060"/>
                </a:solidFill>
                <a:latin typeface="Balaram" pitchFamily="2" charset="0"/>
                <a:cs typeface="Times New Roman" pitchFamily="18" charset="0"/>
              </a:rPr>
              <a:t> preaches strongly to </a:t>
            </a:r>
            <a:r>
              <a:rPr lang="en-US" b="1" dirty="0" err="1" smtClean="0">
                <a:solidFill>
                  <a:srgbClr val="002060"/>
                </a:solidFill>
                <a:latin typeface="Balaram" pitchFamily="2" charset="0"/>
                <a:cs typeface="Times New Roman" pitchFamily="18" charset="0"/>
              </a:rPr>
              <a:t>Dhrtarastra</a:t>
            </a:r>
            <a:endParaRPr lang="en-US" b="1" dirty="0" smtClean="0">
              <a:solidFill>
                <a:srgbClr val="002060"/>
              </a:solidFill>
              <a:latin typeface="Balaram" pitchFamily="2" charset="0"/>
            </a:endParaRPr>
          </a:p>
          <a:p>
            <a:pPr eaLnBrk="1" hangingPunct="1">
              <a:buClr>
                <a:schemeClr val="bg1"/>
              </a:buClr>
            </a:pPr>
            <a:r>
              <a:rPr lang="en-US" b="1" dirty="0" smtClean="0">
                <a:solidFill>
                  <a:srgbClr val="002060"/>
                </a:solidFill>
                <a:latin typeface="Balaram" pitchFamily="2" charset="0"/>
              </a:rPr>
              <a:t>1.13.29-37 </a:t>
            </a:r>
            <a:r>
              <a:rPr lang="en-US" b="1" dirty="0" err="1" smtClean="0">
                <a:solidFill>
                  <a:srgbClr val="002060"/>
                </a:solidFill>
                <a:latin typeface="Balaram" pitchFamily="2" charset="0"/>
              </a:rPr>
              <a:t>Dhrtarastra</a:t>
            </a:r>
            <a:r>
              <a:rPr lang="en-US" b="1" dirty="0" smtClean="0">
                <a:solidFill>
                  <a:srgbClr val="002060"/>
                </a:solidFill>
                <a:latin typeface="Balaram" pitchFamily="2" charset="0"/>
              </a:rPr>
              <a:t> leaves home w/</a:t>
            </a:r>
            <a:r>
              <a:rPr lang="en-US" b="1" dirty="0" err="1" smtClean="0">
                <a:solidFill>
                  <a:srgbClr val="002060"/>
                </a:solidFill>
                <a:latin typeface="Balaram" pitchFamily="2" charset="0"/>
              </a:rPr>
              <a:t>Gandhari</a:t>
            </a:r>
            <a:r>
              <a:rPr lang="en-US" b="1" dirty="0" smtClean="0">
                <a:solidFill>
                  <a:srgbClr val="002060"/>
                </a:solidFill>
                <a:latin typeface="Balaram" pitchFamily="2" charset="0"/>
              </a:rPr>
              <a:t> and </a:t>
            </a:r>
            <a:r>
              <a:rPr lang="en-US" b="1" dirty="0" err="1" smtClean="0">
                <a:solidFill>
                  <a:srgbClr val="002060"/>
                </a:solidFill>
                <a:latin typeface="Balaram" pitchFamily="2" charset="0"/>
              </a:rPr>
              <a:t>Vidura</a:t>
            </a:r>
            <a:r>
              <a:rPr lang="en-US" b="1" dirty="0" smtClean="0">
                <a:solidFill>
                  <a:srgbClr val="002060"/>
                </a:solidFill>
                <a:latin typeface="Balaram" pitchFamily="2" charset="0"/>
              </a:rPr>
              <a:t>. </a:t>
            </a:r>
            <a:r>
              <a:rPr lang="en-US" b="1" dirty="0" err="1" smtClean="0">
                <a:solidFill>
                  <a:srgbClr val="002060"/>
                </a:solidFill>
                <a:latin typeface="Balaram" pitchFamily="2" charset="0"/>
              </a:rPr>
              <a:t>Yudhisthira</a:t>
            </a:r>
            <a:r>
              <a:rPr lang="en-US" b="1" dirty="0" smtClean="0">
                <a:solidFill>
                  <a:srgbClr val="002060"/>
                </a:solidFill>
                <a:latin typeface="Balaram" pitchFamily="2" charset="0"/>
              </a:rPr>
              <a:t> Maharaja inquires of their whereabouts from </a:t>
            </a:r>
            <a:r>
              <a:rPr lang="en-US" b="1" dirty="0" err="1" smtClean="0">
                <a:solidFill>
                  <a:srgbClr val="002060"/>
                </a:solidFill>
                <a:latin typeface="Balaram" pitchFamily="2" charset="0"/>
              </a:rPr>
              <a:t>Sanjaya</a:t>
            </a:r>
            <a:r>
              <a:rPr lang="en-US" b="1" dirty="0">
                <a:solidFill>
                  <a:srgbClr val="002060"/>
                </a:solidFill>
                <a:latin typeface="Balaram" pitchFamily="2" charset="0"/>
              </a:rPr>
              <a:t> </a:t>
            </a:r>
            <a:endParaRPr lang="en-US" b="1" dirty="0" smtClean="0">
              <a:solidFill>
                <a:srgbClr val="002060"/>
              </a:solidFill>
              <a:latin typeface="Balaram" pitchFamily="2" charset="0"/>
              <a:cs typeface="Times New Roman" pitchFamily="18" charset="0"/>
            </a:endParaRPr>
          </a:p>
          <a:p>
            <a:pPr eaLnBrk="1" hangingPunct="1">
              <a:buClr>
                <a:schemeClr val="bg1"/>
              </a:buClr>
            </a:pPr>
            <a:r>
              <a:rPr lang="en-US" b="1" dirty="0" smtClean="0">
                <a:solidFill>
                  <a:srgbClr val="002060"/>
                </a:solidFill>
                <a:latin typeface="Balaram" pitchFamily="2" charset="0"/>
                <a:cs typeface="Times New Roman" pitchFamily="18" charset="0"/>
              </a:rPr>
              <a:t>1.13.38-48 </a:t>
            </a:r>
            <a:r>
              <a:rPr lang="en-US" b="1" dirty="0" err="1" smtClean="0">
                <a:solidFill>
                  <a:srgbClr val="002060"/>
                </a:solidFill>
                <a:latin typeface="Balaram" pitchFamily="2" charset="0"/>
                <a:cs typeface="Times New Roman" pitchFamily="18" charset="0"/>
              </a:rPr>
              <a:t>Narada</a:t>
            </a:r>
            <a:r>
              <a:rPr lang="en-US" b="1" dirty="0" smtClean="0">
                <a:solidFill>
                  <a:srgbClr val="002060"/>
                </a:solidFill>
                <a:latin typeface="Balaram" pitchFamily="2" charset="0"/>
                <a:cs typeface="Times New Roman" pitchFamily="18" charset="0"/>
              </a:rPr>
              <a:t> Muni instructs </a:t>
            </a:r>
            <a:r>
              <a:rPr lang="en-US" b="1" dirty="0" err="1" smtClean="0">
                <a:solidFill>
                  <a:srgbClr val="002060"/>
                </a:solidFill>
                <a:latin typeface="Balaram" pitchFamily="2" charset="0"/>
                <a:cs typeface="Times New Roman" pitchFamily="18" charset="0"/>
              </a:rPr>
              <a:t>Yudhisthira</a:t>
            </a:r>
            <a:r>
              <a:rPr lang="en-US" b="1" dirty="0" smtClean="0">
                <a:solidFill>
                  <a:srgbClr val="002060"/>
                </a:solidFill>
                <a:latin typeface="Balaram" pitchFamily="2" charset="0"/>
                <a:cs typeface="Times New Roman" pitchFamily="18" charset="0"/>
              </a:rPr>
              <a:t> Maharaja</a:t>
            </a:r>
          </a:p>
          <a:p>
            <a:pPr eaLnBrk="1" hangingPunct="1">
              <a:buClr>
                <a:schemeClr val="bg1"/>
              </a:buClr>
            </a:pPr>
            <a:r>
              <a:rPr lang="en-US" b="1" dirty="0" smtClean="0">
                <a:solidFill>
                  <a:srgbClr val="002060"/>
                </a:solidFill>
                <a:latin typeface="Balaram" pitchFamily="2" charset="0"/>
                <a:cs typeface="Times New Roman" pitchFamily="18" charset="0"/>
              </a:rPr>
              <a:t>1.13.49-60 </a:t>
            </a:r>
            <a:r>
              <a:rPr lang="en-US" b="1" dirty="0" err="1" smtClean="0">
                <a:solidFill>
                  <a:srgbClr val="002060"/>
                </a:solidFill>
                <a:latin typeface="Balaram" pitchFamily="2" charset="0"/>
                <a:cs typeface="Times New Roman" pitchFamily="18" charset="0"/>
              </a:rPr>
              <a:t>Dhrtarastra</a:t>
            </a:r>
            <a:r>
              <a:rPr lang="en-US" b="1" dirty="0" smtClean="0">
                <a:solidFill>
                  <a:srgbClr val="002060"/>
                </a:solidFill>
                <a:latin typeface="Balaram" pitchFamily="2" charset="0"/>
                <a:cs typeface="Times New Roman" pitchFamily="18" charset="0"/>
              </a:rPr>
              <a:t> practices </a:t>
            </a:r>
            <a:r>
              <a:rPr lang="en-US" b="1" dirty="0" err="1" smtClean="0">
                <a:solidFill>
                  <a:srgbClr val="002060"/>
                </a:solidFill>
                <a:latin typeface="Balaram" pitchFamily="2" charset="0"/>
                <a:cs typeface="Times New Roman" pitchFamily="18" charset="0"/>
              </a:rPr>
              <a:t>astanga</a:t>
            </a:r>
            <a:r>
              <a:rPr lang="en-US" b="1" dirty="0" smtClean="0">
                <a:solidFill>
                  <a:srgbClr val="002060"/>
                </a:solidFill>
                <a:latin typeface="Balaram" pitchFamily="2" charset="0"/>
                <a:cs typeface="Times New Roman" pitchFamily="18" charset="0"/>
              </a:rPr>
              <a:t> yoga and leaves his body </a:t>
            </a:r>
            <a:r>
              <a:rPr lang="en-US" b="1" dirty="0" smtClean="0">
                <a:solidFill>
                  <a:srgbClr val="FF0000"/>
                </a:solidFill>
                <a:latin typeface="Balaram" pitchFamily="2" charset="0"/>
                <a:cs typeface="Times New Roman" pitchFamily="18" charset="0"/>
              </a:rPr>
              <a:t>(In 1.13.50- </a:t>
            </a:r>
            <a:r>
              <a:rPr lang="en-US" b="1" dirty="0" err="1" smtClean="0">
                <a:solidFill>
                  <a:srgbClr val="FF0000"/>
                </a:solidFill>
                <a:latin typeface="Balaram" pitchFamily="2" charset="0"/>
                <a:cs typeface="Times New Roman" pitchFamily="18" charset="0"/>
              </a:rPr>
              <a:t>Narada</a:t>
            </a:r>
            <a:r>
              <a:rPr lang="en-US" b="1" dirty="0" smtClean="0">
                <a:solidFill>
                  <a:srgbClr val="FF0000"/>
                </a:solidFill>
                <a:latin typeface="Balaram" pitchFamily="2" charset="0"/>
                <a:cs typeface="Times New Roman" pitchFamily="18" charset="0"/>
              </a:rPr>
              <a:t> Muni hints on </a:t>
            </a:r>
            <a:r>
              <a:rPr lang="en-US" b="1" dirty="0" err="1" smtClean="0">
                <a:solidFill>
                  <a:srgbClr val="FF0000"/>
                </a:solidFill>
                <a:latin typeface="Balaram" pitchFamily="2" charset="0"/>
                <a:cs typeface="Times New Roman" pitchFamily="18" charset="0"/>
              </a:rPr>
              <a:t>Krsna’s</a:t>
            </a:r>
            <a:r>
              <a:rPr lang="en-US" b="1" dirty="0" smtClean="0">
                <a:solidFill>
                  <a:srgbClr val="FF0000"/>
                </a:solidFill>
                <a:latin typeface="Balaram" pitchFamily="2" charset="0"/>
                <a:cs typeface="Times New Roman" pitchFamily="18" charset="0"/>
              </a:rPr>
              <a:t> departure from this earth)</a:t>
            </a:r>
          </a:p>
          <a:p>
            <a:pPr eaLnBrk="1" hangingPunct="1">
              <a:buClr>
                <a:schemeClr val="bg1"/>
              </a:buClr>
            </a:pPr>
            <a:endParaRPr lang="en-US" b="1" dirty="0" smtClean="0">
              <a:solidFill>
                <a:srgbClr val="002060"/>
              </a:solidFill>
              <a:latin typeface="Balaram" pitchFamily="2" charset="0"/>
            </a:endParaRPr>
          </a:p>
          <a:p>
            <a:pPr marL="136525" indent="0" eaLnBrk="1" hangingPunct="1">
              <a:buClr>
                <a:schemeClr val="bg1"/>
              </a:buClr>
              <a:buNone/>
            </a:pPr>
            <a:r>
              <a:rPr lang="en-US" b="1" dirty="0" smtClean="0">
                <a:solidFill>
                  <a:srgbClr val="FF0000"/>
                </a:solidFill>
                <a:latin typeface="Balaram" pitchFamily="2" charset="0"/>
              </a:rPr>
              <a:t> </a:t>
            </a:r>
          </a:p>
          <a:p>
            <a:pPr eaLnBrk="1" hangingPunct="1">
              <a:buClr>
                <a:schemeClr val="bg1"/>
              </a:buClr>
            </a:pPr>
            <a:endParaRPr lang="en-US" b="1" dirty="0" smtClean="0">
              <a:solidFill>
                <a:schemeClr val="bg1"/>
              </a:solidFill>
            </a:endParaRPr>
          </a:p>
          <a:p>
            <a:pPr eaLnBrk="1" hangingPunct="1">
              <a:buClr>
                <a:schemeClr val="bg1"/>
              </a:buClr>
            </a:pPr>
            <a:endParaRPr lang="en-US" b="1" dirty="0" smtClean="0">
              <a:solidFill>
                <a:schemeClr val="bg1"/>
              </a:solidFill>
            </a:endParaRPr>
          </a:p>
          <a:p>
            <a:pPr eaLnBrk="1" hangingPunct="1">
              <a:buClr>
                <a:schemeClr val="bg1"/>
              </a:buClr>
            </a:pPr>
            <a:endParaRPr lang="en-US" b="1" dirty="0" smtClean="0">
              <a:solidFill>
                <a:schemeClr val="bg1"/>
              </a:solidFill>
            </a:endParaRPr>
          </a:p>
          <a:p>
            <a:pPr eaLnBrk="1" hangingPunct="1">
              <a:buClr>
                <a:schemeClr val="bg1"/>
              </a:buClr>
              <a:buFont typeface="Wingdings 2" pitchFamily="18" charset="2"/>
              <a:buNone/>
            </a:pPr>
            <a:endParaRPr lang="en-US" b="1" dirty="0" smtClean="0">
              <a:solidFill>
                <a:schemeClr val="bg1"/>
              </a:solidFill>
            </a:endParaRPr>
          </a:p>
          <a:p>
            <a:pPr eaLnBrk="1" hangingPunct="1">
              <a:buClr>
                <a:schemeClr val="bg1"/>
              </a:buClr>
              <a:buFont typeface="Wingdings 2" pitchFamily="18" charset="2"/>
              <a:buNone/>
            </a:pP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953000"/>
          </a:xfrm>
        </p:spPr>
        <p:txBody>
          <a:bodyPr>
            <a:normAutofit/>
          </a:bodyPr>
          <a:lstStyle/>
          <a:p>
            <a:pPr marL="651510" indent="-514350" algn="ctr" eaLnBrk="1" fontAlgn="auto" hangingPunct="1">
              <a:spcAft>
                <a:spcPts val="0"/>
              </a:spcAft>
              <a:buClr>
                <a:schemeClr val="tx1">
                  <a:shade val="95000"/>
                </a:schemeClr>
              </a:buClr>
              <a:buNone/>
              <a:defRPr/>
            </a:pPr>
            <a:r>
              <a:rPr lang="en-US" dirty="0" smtClean="0"/>
              <a:t>    </a:t>
            </a:r>
            <a:r>
              <a:rPr lang="vi-VN" b="1" dirty="0">
                <a:solidFill>
                  <a:schemeClr val="bg1"/>
                </a:solidFill>
              </a:rPr>
              <a:t>śivaiṣodyantam </a:t>
            </a:r>
            <a:r>
              <a:rPr lang="vi-VN" b="1" dirty="0" smtClean="0">
                <a:solidFill>
                  <a:schemeClr val="bg1"/>
                </a:solidFill>
              </a:rPr>
              <a:t>ādityam</a:t>
            </a:r>
            <a:endParaRPr lang="vi-VN" b="1" dirty="0">
              <a:solidFill>
                <a:schemeClr val="bg1"/>
              </a:solidFill>
            </a:endParaRPr>
          </a:p>
          <a:p>
            <a:pPr marL="651510" indent="-514350" algn="ctr" eaLnBrk="1" fontAlgn="auto" hangingPunct="1">
              <a:spcAft>
                <a:spcPts val="0"/>
              </a:spcAft>
              <a:buClr>
                <a:schemeClr val="tx1">
                  <a:shade val="95000"/>
                </a:schemeClr>
              </a:buClr>
              <a:buNone/>
              <a:defRPr/>
            </a:pPr>
            <a:r>
              <a:rPr lang="vi-VN" b="1" dirty="0">
                <a:solidFill>
                  <a:schemeClr val="bg1"/>
                </a:solidFill>
              </a:rPr>
              <a:t>abhirauty </a:t>
            </a:r>
            <a:r>
              <a:rPr lang="vi-VN" b="1" dirty="0" smtClean="0">
                <a:solidFill>
                  <a:schemeClr val="bg1"/>
                </a:solidFill>
              </a:rPr>
              <a:t>analānanā</a:t>
            </a:r>
            <a:endParaRPr lang="vi-VN" b="1" dirty="0">
              <a:solidFill>
                <a:schemeClr val="bg1"/>
              </a:solidFill>
            </a:endParaRPr>
          </a:p>
          <a:p>
            <a:pPr marL="651510" indent="-514350" algn="ctr" eaLnBrk="1" fontAlgn="auto" hangingPunct="1">
              <a:spcAft>
                <a:spcPts val="0"/>
              </a:spcAft>
              <a:buClr>
                <a:schemeClr val="tx1">
                  <a:shade val="95000"/>
                </a:schemeClr>
              </a:buClr>
              <a:buNone/>
              <a:defRPr/>
            </a:pPr>
            <a:r>
              <a:rPr lang="vi-VN" b="1" dirty="0">
                <a:solidFill>
                  <a:schemeClr val="bg1"/>
                </a:solidFill>
              </a:rPr>
              <a:t>mām ańga sārameyo </a:t>
            </a:r>
            <a:r>
              <a:rPr lang="vi-VN" b="1" dirty="0" smtClean="0">
                <a:solidFill>
                  <a:schemeClr val="bg1"/>
                </a:solidFill>
              </a:rPr>
              <a:t>'yam</a:t>
            </a:r>
            <a:endParaRPr lang="vi-VN" b="1" dirty="0">
              <a:solidFill>
                <a:schemeClr val="bg1"/>
              </a:solidFill>
            </a:endParaRPr>
          </a:p>
          <a:p>
            <a:pPr marL="651510" indent="-514350" algn="ctr" eaLnBrk="1" fontAlgn="auto" hangingPunct="1">
              <a:spcAft>
                <a:spcPts val="0"/>
              </a:spcAft>
              <a:buClr>
                <a:schemeClr val="tx1">
                  <a:shade val="95000"/>
                </a:schemeClr>
              </a:buClr>
              <a:buNone/>
              <a:defRPr/>
            </a:pPr>
            <a:r>
              <a:rPr lang="vi-VN" b="1" dirty="0">
                <a:solidFill>
                  <a:schemeClr val="bg1"/>
                </a:solidFill>
              </a:rPr>
              <a:t>abhirebhaty </a:t>
            </a:r>
            <a:r>
              <a:rPr lang="vi-VN" b="1" dirty="0" smtClean="0">
                <a:solidFill>
                  <a:schemeClr val="bg1"/>
                </a:solidFill>
              </a:rPr>
              <a:t>abhīruvat</a:t>
            </a:r>
            <a:endParaRPr lang="en-US" b="1" dirty="0" smtClean="0">
              <a:solidFill>
                <a:schemeClr val="bg1"/>
              </a:solidFill>
            </a:endParaRPr>
          </a:p>
          <a:p>
            <a:pPr marL="651510" indent="-514350" algn="ctr" eaLnBrk="1" fontAlgn="auto" hangingPunct="1">
              <a:spcAft>
                <a:spcPts val="0"/>
              </a:spcAft>
              <a:buClr>
                <a:schemeClr val="tx1">
                  <a:shade val="95000"/>
                </a:schemeClr>
              </a:buClr>
              <a:buNone/>
              <a:defRPr/>
            </a:pPr>
            <a:endParaRPr lang="en-US" b="1" dirty="0">
              <a:solidFill>
                <a:schemeClr val="bg1"/>
              </a:solidFill>
            </a:endParaRPr>
          </a:p>
          <a:p>
            <a:pPr marL="651510" indent="-514350" algn="ctr" eaLnBrk="1" fontAlgn="auto" hangingPunct="1">
              <a:spcAft>
                <a:spcPts val="0"/>
              </a:spcAft>
              <a:buClr>
                <a:schemeClr val="tx1">
                  <a:shade val="95000"/>
                </a:schemeClr>
              </a:buClr>
              <a:buNone/>
              <a:defRPr/>
            </a:pPr>
            <a:r>
              <a:rPr lang="en-US" b="1" dirty="0">
                <a:solidFill>
                  <a:schemeClr val="bg1"/>
                </a:solidFill>
              </a:rPr>
              <a:t>Just see, O Bhīma, how the she jackal cries at the rising sun and vomits fire, and how the dog barks at me fearlessly.</a:t>
            </a:r>
            <a:endParaRPr lang="vi-VN" b="1" dirty="0">
              <a:solidFill>
                <a:schemeClr val="bg1"/>
              </a:solidFill>
            </a:endParaRPr>
          </a:p>
          <a:p>
            <a:pPr marL="651510" indent="-514350" eaLnBrk="1" fontAlgn="auto" hangingPunct="1">
              <a:spcAft>
                <a:spcPts val="0"/>
              </a:spcAft>
              <a:buClr>
                <a:schemeClr val="tx1">
                  <a:shade val="95000"/>
                </a:schemeClr>
              </a:buClr>
              <a:buFont typeface="Wingdings 2" pitchFamily="18" charset="2"/>
              <a:buNone/>
              <a:defRPr/>
            </a:pPr>
            <a:endParaRPr lang="en-US" dirty="0" smtClean="0"/>
          </a:p>
        </p:txBody>
      </p:sp>
      <p:sp>
        <p:nvSpPr>
          <p:cNvPr id="4" name="Title 1"/>
          <p:cNvSpPr>
            <a:spLocks noGrp="1"/>
          </p:cNvSpPr>
          <p:nvPr>
            <p:ph type="title"/>
          </p:nvPr>
        </p:nvSpPr>
        <p:spPr>
          <a:xfrm>
            <a:off x="914400" y="274638"/>
            <a:ext cx="7772400" cy="563562"/>
          </a:xfrm>
        </p:spPr>
        <p:txBody>
          <a:bodyPr>
            <a:noAutofit/>
          </a:bodyPr>
          <a:lstStyle/>
          <a:p>
            <a:pPr eaLnBrk="1" fontAlgn="auto" hangingPunct="1">
              <a:spcAft>
                <a:spcPts val="0"/>
              </a:spcAft>
              <a:defRPr/>
            </a:pPr>
            <a:r>
              <a:rPr lang="en-US" sz="3600" dirty="0" smtClean="0">
                <a:solidFill>
                  <a:schemeClr val="bg1"/>
                </a:solidFill>
                <a:latin typeface="+mn-lt"/>
              </a:rPr>
              <a:t>1.14.12</a:t>
            </a:r>
            <a:endParaRPr lang="en-US" sz="3600" dirty="0">
              <a:solidFill>
                <a:schemeClr val="bg1"/>
              </a:solidFill>
              <a:latin typeface="+mn-lt"/>
            </a:endParaRPr>
          </a:p>
        </p:txBody>
      </p:sp>
    </p:spTree>
  </p:cSld>
  <p:clrMapOvr>
    <a:masterClrMapping/>
  </p:clrMapOvr>
  <p:transition>
    <p:pull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1.14.13</a:t>
            </a:r>
            <a:endParaRPr lang="en-US" dirty="0">
              <a:solidFill>
                <a:schemeClr val="bg1"/>
              </a:solidFill>
            </a:endParaRPr>
          </a:p>
        </p:txBody>
      </p:sp>
      <p:sp>
        <p:nvSpPr>
          <p:cNvPr id="3" name="Content Placeholder 2"/>
          <p:cNvSpPr>
            <a:spLocks noGrp="1"/>
          </p:cNvSpPr>
          <p:nvPr>
            <p:ph idx="1"/>
          </p:nvPr>
        </p:nvSpPr>
        <p:spPr>
          <a:xfrm>
            <a:off x="457200" y="1295400"/>
            <a:ext cx="8229600" cy="5013325"/>
          </a:xfrm>
        </p:spPr>
        <p:txBody>
          <a:bodyPr/>
          <a:lstStyle/>
          <a:p>
            <a:pPr marL="136525" indent="0" algn="ctr">
              <a:buNone/>
            </a:pPr>
            <a:r>
              <a:rPr lang="vi-VN" b="1" dirty="0">
                <a:solidFill>
                  <a:schemeClr val="bg1"/>
                </a:solidFill>
              </a:rPr>
              <a:t>śastāḥ kurvanti māḿ </a:t>
            </a:r>
            <a:r>
              <a:rPr lang="vi-VN" b="1" dirty="0" smtClean="0">
                <a:solidFill>
                  <a:schemeClr val="bg1"/>
                </a:solidFill>
              </a:rPr>
              <a:t>savyaḿ</a:t>
            </a:r>
            <a:endParaRPr lang="vi-VN" b="1" dirty="0">
              <a:solidFill>
                <a:schemeClr val="bg1"/>
              </a:solidFill>
            </a:endParaRPr>
          </a:p>
          <a:p>
            <a:pPr marL="136525" indent="0" algn="ctr">
              <a:buNone/>
            </a:pPr>
            <a:r>
              <a:rPr lang="vi-VN" b="1" dirty="0">
                <a:solidFill>
                  <a:schemeClr val="bg1"/>
                </a:solidFill>
              </a:rPr>
              <a:t>dakṣiṇaḿ paśavo </a:t>
            </a:r>
            <a:r>
              <a:rPr lang="vi-VN" b="1" dirty="0" smtClean="0">
                <a:solidFill>
                  <a:schemeClr val="bg1"/>
                </a:solidFill>
              </a:rPr>
              <a:t>'par</a:t>
            </a:r>
            <a:r>
              <a:rPr lang="en-US" b="1" dirty="0" smtClean="0">
                <a:solidFill>
                  <a:schemeClr val="bg1"/>
                </a:solidFill>
              </a:rPr>
              <a:t>e</a:t>
            </a:r>
            <a:endParaRPr lang="vi-VN" b="1" dirty="0">
              <a:solidFill>
                <a:schemeClr val="bg1"/>
              </a:solidFill>
            </a:endParaRPr>
          </a:p>
          <a:p>
            <a:pPr marL="136525" indent="0" algn="ctr">
              <a:buNone/>
            </a:pPr>
            <a:r>
              <a:rPr lang="vi-VN" b="1" dirty="0">
                <a:solidFill>
                  <a:schemeClr val="bg1"/>
                </a:solidFill>
              </a:rPr>
              <a:t>vāhāḿś ca </a:t>
            </a:r>
            <a:r>
              <a:rPr lang="vi-VN" b="1" dirty="0" smtClean="0">
                <a:solidFill>
                  <a:schemeClr val="bg1"/>
                </a:solidFill>
              </a:rPr>
              <a:t>puruṣa-vyāghr</a:t>
            </a:r>
            <a:endParaRPr lang="vi-VN" b="1" dirty="0">
              <a:solidFill>
                <a:schemeClr val="bg1"/>
              </a:solidFill>
            </a:endParaRPr>
          </a:p>
          <a:p>
            <a:pPr marL="136525" indent="0" algn="ctr">
              <a:buNone/>
            </a:pPr>
            <a:r>
              <a:rPr lang="vi-VN" b="1" dirty="0">
                <a:solidFill>
                  <a:schemeClr val="bg1"/>
                </a:solidFill>
              </a:rPr>
              <a:t>lakṣaye rudato </a:t>
            </a:r>
            <a:r>
              <a:rPr lang="vi-VN" b="1" dirty="0" smtClean="0">
                <a:solidFill>
                  <a:schemeClr val="bg1"/>
                </a:solidFill>
              </a:rPr>
              <a:t>mam</a:t>
            </a:r>
            <a:r>
              <a:rPr lang="en-US" b="1" dirty="0" smtClean="0">
                <a:solidFill>
                  <a:schemeClr val="bg1"/>
                </a:solidFill>
              </a:rPr>
              <a:t>a</a:t>
            </a:r>
            <a:endParaRPr lang="vi-VN" b="1" dirty="0">
              <a:solidFill>
                <a:schemeClr val="bg1"/>
              </a:solidFill>
            </a:endParaRPr>
          </a:p>
          <a:p>
            <a:endParaRPr lang="en-US" dirty="0" smtClean="0"/>
          </a:p>
          <a:p>
            <a:pPr marL="136525" indent="0" algn="ctr">
              <a:buNone/>
            </a:pPr>
            <a:r>
              <a:rPr lang="en-US" b="1" dirty="0">
                <a:solidFill>
                  <a:schemeClr val="bg1"/>
                </a:solidFill>
              </a:rPr>
              <a:t>O </a:t>
            </a:r>
            <a:r>
              <a:rPr lang="en-US" b="1" dirty="0" err="1">
                <a:solidFill>
                  <a:schemeClr val="bg1"/>
                </a:solidFill>
              </a:rPr>
              <a:t>Bhīmasena</a:t>
            </a:r>
            <a:r>
              <a:rPr lang="en-US" b="1" dirty="0">
                <a:solidFill>
                  <a:schemeClr val="bg1"/>
                </a:solidFill>
              </a:rPr>
              <a:t>, tiger amongst men, now useful animals like cows are passing me on my left side, and lower animals like the asses are circumambulating me. My horses appear to weep upon seeing me.</a:t>
            </a:r>
          </a:p>
        </p:txBody>
      </p:sp>
    </p:spTree>
    <p:extLst>
      <p:ext uri="{BB962C8B-B14F-4D97-AF65-F5344CB8AC3E}">
        <p14:creationId xmlns:p14="http://schemas.microsoft.com/office/powerpoint/2010/main" val="2047176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0584179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eaLnBrk="1" hangingPunct="1">
              <a:defRPr/>
            </a:pPr>
            <a:r>
              <a:rPr lang="en-US" dirty="0" smtClean="0">
                <a:solidFill>
                  <a:schemeClr val="bg1"/>
                </a:solidFill>
              </a:rPr>
              <a:t>1.14.14</a:t>
            </a:r>
            <a:endParaRPr lang="en-US" dirty="0">
              <a:solidFill>
                <a:schemeClr val="bg1"/>
              </a:solidFill>
            </a:endParaRPr>
          </a:p>
        </p:txBody>
      </p:sp>
      <p:sp>
        <p:nvSpPr>
          <p:cNvPr id="79874" name="Content Placeholder 2"/>
          <p:cNvSpPr>
            <a:spLocks noGrp="1"/>
          </p:cNvSpPr>
          <p:nvPr>
            <p:ph idx="1"/>
          </p:nvPr>
        </p:nvSpPr>
        <p:spPr>
          <a:xfrm>
            <a:off x="457200" y="914400"/>
            <a:ext cx="8229600" cy="5791200"/>
          </a:xfrm>
        </p:spPr>
        <p:txBody>
          <a:bodyPr/>
          <a:lstStyle/>
          <a:p>
            <a:pPr algn="ctr" eaLnBrk="1" hangingPunct="1">
              <a:buNone/>
            </a:pPr>
            <a:r>
              <a:rPr lang="vi-VN" sz="3200" b="1" dirty="0">
                <a:solidFill>
                  <a:schemeClr val="bg1"/>
                </a:solidFill>
                <a:latin typeface="Balaram" pitchFamily="2" charset="0"/>
              </a:rPr>
              <a:t>mṛtyu-dūtaḥ kapoto </a:t>
            </a:r>
            <a:r>
              <a:rPr lang="vi-VN" sz="3200" b="1" dirty="0" smtClean="0">
                <a:solidFill>
                  <a:schemeClr val="bg1"/>
                </a:solidFill>
                <a:latin typeface="Balaram" pitchFamily="2" charset="0"/>
              </a:rPr>
              <a:t>'yam</a:t>
            </a:r>
            <a:endParaRPr lang="vi-VN" sz="3200" b="1" dirty="0">
              <a:solidFill>
                <a:schemeClr val="bg1"/>
              </a:solidFill>
              <a:latin typeface="Balaram" pitchFamily="2" charset="0"/>
            </a:endParaRPr>
          </a:p>
          <a:p>
            <a:pPr algn="ctr" eaLnBrk="1" hangingPunct="1">
              <a:buNone/>
            </a:pPr>
            <a:r>
              <a:rPr lang="vi-VN" sz="3200" b="1" dirty="0">
                <a:solidFill>
                  <a:schemeClr val="bg1"/>
                </a:solidFill>
                <a:latin typeface="Balaram" pitchFamily="2" charset="0"/>
              </a:rPr>
              <a:t>ulūkaḥ kampayan </a:t>
            </a:r>
            <a:r>
              <a:rPr lang="vi-VN" sz="3200" b="1" dirty="0" smtClean="0">
                <a:solidFill>
                  <a:schemeClr val="bg1"/>
                </a:solidFill>
                <a:latin typeface="Balaram" pitchFamily="2" charset="0"/>
              </a:rPr>
              <a:t>manaḥ</a:t>
            </a:r>
            <a:endParaRPr lang="vi-VN" sz="3200" b="1" dirty="0">
              <a:solidFill>
                <a:schemeClr val="bg1"/>
              </a:solidFill>
              <a:latin typeface="Balaram" pitchFamily="2" charset="0"/>
            </a:endParaRPr>
          </a:p>
          <a:p>
            <a:pPr algn="ctr" eaLnBrk="1" hangingPunct="1">
              <a:buNone/>
            </a:pPr>
            <a:r>
              <a:rPr lang="vi-VN" sz="3200" b="1" dirty="0">
                <a:solidFill>
                  <a:schemeClr val="bg1"/>
                </a:solidFill>
                <a:latin typeface="Balaram" pitchFamily="2" charset="0"/>
              </a:rPr>
              <a:t>pratyulūkaś ca </a:t>
            </a:r>
            <a:r>
              <a:rPr lang="vi-VN" sz="3200" b="1" dirty="0" smtClean="0">
                <a:solidFill>
                  <a:schemeClr val="bg1"/>
                </a:solidFill>
                <a:latin typeface="Balaram" pitchFamily="2" charset="0"/>
              </a:rPr>
              <a:t>kuhvānair</a:t>
            </a:r>
            <a:endParaRPr lang="vi-VN" sz="3200" b="1" dirty="0">
              <a:solidFill>
                <a:schemeClr val="bg1"/>
              </a:solidFill>
              <a:latin typeface="Balaram" pitchFamily="2" charset="0"/>
            </a:endParaRPr>
          </a:p>
          <a:p>
            <a:pPr algn="ctr" eaLnBrk="1" hangingPunct="1">
              <a:buNone/>
            </a:pPr>
            <a:r>
              <a:rPr lang="vi-VN" sz="3200" b="1" dirty="0">
                <a:solidFill>
                  <a:schemeClr val="bg1"/>
                </a:solidFill>
                <a:latin typeface="Balaram" pitchFamily="2" charset="0"/>
              </a:rPr>
              <a:t>viśvaḿ vai śūnyam </a:t>
            </a:r>
            <a:r>
              <a:rPr lang="vi-VN" sz="3200" b="1" dirty="0" smtClean="0">
                <a:solidFill>
                  <a:schemeClr val="bg1"/>
                </a:solidFill>
                <a:latin typeface="Balaram" pitchFamily="2" charset="0"/>
              </a:rPr>
              <a:t>icchataḥ</a:t>
            </a:r>
            <a:endParaRPr lang="en-US" sz="3200" b="1" dirty="0" smtClean="0">
              <a:solidFill>
                <a:schemeClr val="bg1"/>
              </a:solidFill>
              <a:latin typeface="Balaram" pitchFamily="2" charset="0"/>
            </a:endParaRPr>
          </a:p>
          <a:p>
            <a:pPr algn="ctr" eaLnBrk="1" hangingPunct="1">
              <a:buNone/>
            </a:pPr>
            <a:endParaRPr lang="en-US" sz="3200" b="1" dirty="0">
              <a:solidFill>
                <a:schemeClr val="bg1"/>
              </a:solidFill>
              <a:latin typeface="Balaram" pitchFamily="2" charset="0"/>
            </a:endParaRPr>
          </a:p>
          <a:p>
            <a:pPr algn="ctr" eaLnBrk="1" hangingPunct="1">
              <a:buNone/>
            </a:pPr>
            <a:r>
              <a:rPr lang="en-US" sz="3200" b="1" dirty="0">
                <a:solidFill>
                  <a:schemeClr val="bg1"/>
                </a:solidFill>
              </a:rPr>
              <a:t>Just see! This pigeon is like a messenger of death. The shrieks of the owls and their rival crows make my heart tremble. It appears that they want to make a void of the whole universe</a:t>
            </a:r>
            <a:endParaRPr lang="vi-VN" sz="3200" b="1" dirty="0">
              <a:solidFill>
                <a:schemeClr val="bg1"/>
              </a:solidFill>
            </a:endParaRPr>
          </a:p>
          <a:p>
            <a:pPr eaLnBrk="1" hangingPunct="1">
              <a:buFont typeface="Wingdings 2" pitchFamily="18" charset="2"/>
              <a:buNone/>
            </a:pP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pPr eaLnBrk="1" hangingPunct="1">
              <a:defRPr/>
            </a:pPr>
            <a:r>
              <a:rPr lang="en-US" sz="3200" dirty="0" smtClean="0">
                <a:solidFill>
                  <a:schemeClr val="bg1"/>
                </a:solidFill>
              </a:rPr>
              <a:t>1.14.15</a:t>
            </a:r>
            <a:endParaRPr lang="en-US" sz="3200" dirty="0">
              <a:solidFill>
                <a:schemeClr val="bg1"/>
              </a:solidFill>
            </a:endParaRPr>
          </a:p>
        </p:txBody>
      </p:sp>
      <p:sp>
        <p:nvSpPr>
          <p:cNvPr id="81922" name="Content Placeholder 2"/>
          <p:cNvSpPr>
            <a:spLocks noGrp="1"/>
          </p:cNvSpPr>
          <p:nvPr>
            <p:ph idx="1"/>
          </p:nvPr>
        </p:nvSpPr>
        <p:spPr>
          <a:xfrm>
            <a:off x="228600" y="1219200"/>
            <a:ext cx="8458200" cy="5410200"/>
          </a:xfrm>
        </p:spPr>
        <p:txBody>
          <a:bodyPr/>
          <a:lstStyle/>
          <a:p>
            <a:pPr algn="ctr" eaLnBrk="1" hangingPunct="1">
              <a:buNone/>
            </a:pPr>
            <a:r>
              <a:rPr lang="vi-VN" sz="3200" b="1" dirty="0">
                <a:solidFill>
                  <a:schemeClr val="bg1"/>
                </a:solidFill>
                <a:latin typeface="Balaram" pitchFamily="2" charset="0"/>
              </a:rPr>
              <a:t>dhūmrā diśaḥ </a:t>
            </a:r>
            <a:r>
              <a:rPr lang="vi-VN" sz="3200" b="1" dirty="0" smtClean="0">
                <a:solidFill>
                  <a:schemeClr val="bg1"/>
                </a:solidFill>
                <a:latin typeface="Balaram" pitchFamily="2" charset="0"/>
              </a:rPr>
              <a:t>paridhayaḥ</a:t>
            </a:r>
            <a:endParaRPr lang="vi-VN" sz="3200" b="1" dirty="0">
              <a:solidFill>
                <a:schemeClr val="bg1"/>
              </a:solidFill>
              <a:latin typeface="Balaram" pitchFamily="2" charset="0"/>
            </a:endParaRPr>
          </a:p>
          <a:p>
            <a:pPr algn="ctr" eaLnBrk="1" hangingPunct="1">
              <a:buNone/>
            </a:pPr>
            <a:r>
              <a:rPr lang="vi-VN" sz="3200" b="1" dirty="0">
                <a:solidFill>
                  <a:schemeClr val="bg1"/>
                </a:solidFill>
                <a:latin typeface="Balaram" pitchFamily="2" charset="0"/>
              </a:rPr>
              <a:t>kampate bhūḥ </a:t>
            </a:r>
            <a:r>
              <a:rPr lang="vi-VN" sz="3200" b="1" dirty="0" smtClean="0">
                <a:solidFill>
                  <a:schemeClr val="bg1"/>
                </a:solidFill>
                <a:latin typeface="Balaram" pitchFamily="2" charset="0"/>
              </a:rPr>
              <a:t>sahādribhiḥ</a:t>
            </a:r>
            <a:endParaRPr lang="vi-VN" sz="3200" b="1" dirty="0">
              <a:solidFill>
                <a:schemeClr val="bg1"/>
              </a:solidFill>
              <a:latin typeface="Balaram" pitchFamily="2" charset="0"/>
            </a:endParaRPr>
          </a:p>
          <a:p>
            <a:pPr algn="ctr" eaLnBrk="1" hangingPunct="1">
              <a:buNone/>
            </a:pPr>
            <a:r>
              <a:rPr lang="vi-VN" sz="3200" b="1" dirty="0">
                <a:solidFill>
                  <a:schemeClr val="bg1"/>
                </a:solidFill>
                <a:latin typeface="Balaram" pitchFamily="2" charset="0"/>
              </a:rPr>
              <a:t>nirghātaś ca mahāḿs </a:t>
            </a:r>
            <a:r>
              <a:rPr lang="vi-VN" sz="3200" b="1" dirty="0" smtClean="0">
                <a:solidFill>
                  <a:schemeClr val="bg1"/>
                </a:solidFill>
                <a:latin typeface="Balaram" pitchFamily="2" charset="0"/>
              </a:rPr>
              <a:t>tāta</a:t>
            </a:r>
            <a:endParaRPr lang="vi-VN" sz="3200" b="1" dirty="0">
              <a:solidFill>
                <a:schemeClr val="bg1"/>
              </a:solidFill>
              <a:latin typeface="Balaram" pitchFamily="2" charset="0"/>
            </a:endParaRPr>
          </a:p>
          <a:p>
            <a:pPr algn="ctr" eaLnBrk="1" hangingPunct="1">
              <a:buNone/>
            </a:pPr>
            <a:r>
              <a:rPr lang="vi-VN" sz="3200" b="1" dirty="0">
                <a:solidFill>
                  <a:schemeClr val="bg1"/>
                </a:solidFill>
                <a:latin typeface="Balaram" pitchFamily="2" charset="0"/>
              </a:rPr>
              <a:t>sākaḿ ca </a:t>
            </a:r>
            <a:r>
              <a:rPr lang="vi-VN" sz="3200" b="1" dirty="0" smtClean="0">
                <a:solidFill>
                  <a:schemeClr val="bg1"/>
                </a:solidFill>
                <a:latin typeface="Balaram" pitchFamily="2" charset="0"/>
              </a:rPr>
              <a:t>stanayitnubhiḥ</a:t>
            </a:r>
            <a:endParaRPr lang="en-US" sz="3200" b="1" dirty="0" smtClean="0">
              <a:solidFill>
                <a:schemeClr val="bg1"/>
              </a:solidFill>
              <a:latin typeface="Balaram" pitchFamily="2" charset="0"/>
            </a:endParaRPr>
          </a:p>
          <a:p>
            <a:pPr algn="ctr" eaLnBrk="1" hangingPunct="1">
              <a:buNone/>
            </a:pPr>
            <a:r>
              <a:rPr lang="en-US" sz="3200" b="1" dirty="0">
                <a:solidFill>
                  <a:schemeClr val="bg1"/>
                </a:solidFill>
              </a:rPr>
              <a:t>Just see how the smoke encircles the sky. It appears that the earth and mountains are throbbing. Just hear the cloudless thunder and see the bolts from the blue.</a:t>
            </a:r>
            <a:endParaRPr lang="vi-VN" sz="3200" b="1" dirty="0">
              <a:solidFill>
                <a:schemeClr val="bg1"/>
              </a:solidFill>
            </a:endParaRPr>
          </a:p>
          <a:p>
            <a:pPr eaLnBrk="1" hangingPunct="1">
              <a:buFont typeface="Wingdings 2" pitchFamily="18" charset="2"/>
              <a:buNone/>
            </a:pPr>
            <a:endParaRPr lang="en-US" sz="2600" b="1" dirty="0" smtClean="0">
              <a:solidFill>
                <a:schemeClr val="bg1"/>
              </a:solidFill>
              <a:latin typeface="Balaram" pitchFamily="2"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838200"/>
          </a:xfrm>
        </p:spPr>
        <p:txBody>
          <a:bodyPr>
            <a:normAutofit/>
          </a:bodyPr>
          <a:lstStyle/>
          <a:p>
            <a:pPr eaLnBrk="1" hangingPunct="1">
              <a:defRPr/>
            </a:pPr>
            <a:r>
              <a:rPr lang="en-US" dirty="0" smtClean="0">
                <a:solidFill>
                  <a:schemeClr val="bg1"/>
                </a:solidFill>
              </a:rPr>
              <a:t>1.14.16</a:t>
            </a:r>
            <a:endParaRPr lang="en-US" dirty="0">
              <a:solidFill>
                <a:schemeClr val="bg1"/>
              </a:solidFill>
            </a:endParaRPr>
          </a:p>
        </p:txBody>
      </p:sp>
      <p:sp>
        <p:nvSpPr>
          <p:cNvPr id="3" name="Content Placeholder 2"/>
          <p:cNvSpPr>
            <a:spLocks noGrp="1"/>
          </p:cNvSpPr>
          <p:nvPr>
            <p:ph idx="1"/>
          </p:nvPr>
        </p:nvSpPr>
        <p:spPr>
          <a:xfrm>
            <a:off x="152400" y="914400"/>
            <a:ext cx="8534400" cy="5394325"/>
          </a:xfrm>
        </p:spPr>
        <p:txBody>
          <a:bodyPr/>
          <a:lstStyle/>
          <a:p>
            <a:pPr marL="136525" indent="0" algn="ctr" eaLnBrk="1" hangingPunct="1">
              <a:buNone/>
              <a:defRPr/>
            </a:pPr>
            <a:r>
              <a:rPr lang="vi-VN" sz="3200" b="1" dirty="0" smtClean="0">
                <a:solidFill>
                  <a:schemeClr val="bg1"/>
                </a:solidFill>
                <a:latin typeface="Balaram" pitchFamily="2" charset="0"/>
              </a:rPr>
              <a:t>vāyur </a:t>
            </a:r>
            <a:r>
              <a:rPr lang="vi-VN" sz="3200" b="1" dirty="0">
                <a:solidFill>
                  <a:schemeClr val="bg1"/>
                </a:solidFill>
                <a:latin typeface="Balaram" pitchFamily="2" charset="0"/>
              </a:rPr>
              <a:t>vāti </a:t>
            </a:r>
            <a:r>
              <a:rPr lang="vi-VN" sz="3200" b="1" dirty="0" smtClean="0">
                <a:solidFill>
                  <a:schemeClr val="bg1"/>
                </a:solidFill>
                <a:latin typeface="Balaram" pitchFamily="2" charset="0"/>
              </a:rPr>
              <a:t>khara-sparśo</a:t>
            </a:r>
            <a:endParaRPr lang="vi-VN" sz="3200" b="1" dirty="0">
              <a:solidFill>
                <a:schemeClr val="bg1"/>
              </a:solidFill>
              <a:latin typeface="Balaram" pitchFamily="2" charset="0"/>
            </a:endParaRPr>
          </a:p>
          <a:p>
            <a:pPr marL="136525" indent="0" algn="ctr" eaLnBrk="1" hangingPunct="1">
              <a:buNone/>
              <a:defRPr/>
            </a:pPr>
            <a:r>
              <a:rPr lang="vi-VN" sz="3200" b="1" dirty="0">
                <a:solidFill>
                  <a:schemeClr val="bg1"/>
                </a:solidFill>
                <a:latin typeface="Balaram" pitchFamily="2" charset="0"/>
              </a:rPr>
              <a:t>rajasā visṛjaḿs </a:t>
            </a:r>
            <a:r>
              <a:rPr lang="vi-VN" sz="3200" b="1" dirty="0" smtClean="0">
                <a:solidFill>
                  <a:schemeClr val="bg1"/>
                </a:solidFill>
                <a:latin typeface="Balaram" pitchFamily="2" charset="0"/>
              </a:rPr>
              <a:t>tamaḥ</a:t>
            </a:r>
            <a:endParaRPr lang="vi-VN" sz="3200" b="1" dirty="0">
              <a:solidFill>
                <a:schemeClr val="bg1"/>
              </a:solidFill>
              <a:latin typeface="Balaram" pitchFamily="2" charset="0"/>
            </a:endParaRPr>
          </a:p>
          <a:p>
            <a:pPr marL="136525" indent="0" algn="ctr" eaLnBrk="1" hangingPunct="1">
              <a:buNone/>
              <a:defRPr/>
            </a:pPr>
            <a:r>
              <a:rPr lang="vi-VN" sz="3200" b="1" dirty="0">
                <a:solidFill>
                  <a:schemeClr val="bg1"/>
                </a:solidFill>
                <a:latin typeface="Balaram" pitchFamily="2" charset="0"/>
              </a:rPr>
              <a:t>asṛg varṣanti </a:t>
            </a:r>
            <a:r>
              <a:rPr lang="vi-VN" sz="3200" b="1" dirty="0" smtClean="0">
                <a:solidFill>
                  <a:schemeClr val="bg1"/>
                </a:solidFill>
                <a:latin typeface="Balaram" pitchFamily="2" charset="0"/>
              </a:rPr>
              <a:t>jaladā</a:t>
            </a:r>
            <a:endParaRPr lang="vi-VN" sz="3200" b="1" dirty="0">
              <a:solidFill>
                <a:schemeClr val="bg1"/>
              </a:solidFill>
              <a:latin typeface="Balaram" pitchFamily="2" charset="0"/>
            </a:endParaRPr>
          </a:p>
          <a:p>
            <a:pPr marL="136525" indent="0" algn="ctr" eaLnBrk="1" hangingPunct="1">
              <a:buNone/>
              <a:defRPr/>
            </a:pPr>
            <a:r>
              <a:rPr lang="vi-VN" sz="3200" b="1" dirty="0">
                <a:solidFill>
                  <a:schemeClr val="bg1"/>
                </a:solidFill>
                <a:latin typeface="Balaram" pitchFamily="2" charset="0"/>
              </a:rPr>
              <a:t>bībhatsam iva </a:t>
            </a:r>
            <a:r>
              <a:rPr lang="vi-VN" sz="3200" b="1" dirty="0" smtClean="0">
                <a:solidFill>
                  <a:schemeClr val="bg1"/>
                </a:solidFill>
                <a:latin typeface="Balaram" pitchFamily="2" charset="0"/>
              </a:rPr>
              <a:t>sarvataḥ</a:t>
            </a:r>
            <a:endParaRPr lang="en-US" sz="3200" b="1" dirty="0">
              <a:solidFill>
                <a:schemeClr val="bg1"/>
              </a:solidFill>
              <a:latin typeface="Balaram" pitchFamily="2" charset="0"/>
            </a:endParaRPr>
          </a:p>
          <a:p>
            <a:pPr marL="136525" indent="0" algn="ctr" eaLnBrk="1" hangingPunct="1">
              <a:buNone/>
              <a:defRPr/>
            </a:pPr>
            <a:r>
              <a:rPr lang="en-US" sz="3200" b="1" dirty="0">
                <a:solidFill>
                  <a:schemeClr val="bg1"/>
                </a:solidFill>
              </a:rPr>
              <a:t>The wind blows violently, blasting dust everywhere and creating darkness. Clouds are raining everywhere with bloody disasters</a:t>
            </a:r>
            <a:endParaRPr lang="vi-VN" sz="3200" b="1" dirty="0">
              <a:solidFill>
                <a:schemeClr val="bg1"/>
              </a:solidFill>
            </a:endParaRPr>
          </a:p>
          <a:p>
            <a:pPr marL="650875" indent="-514350" eaLnBrk="1" hangingPunct="1">
              <a:buFont typeface="Wingdings 2" pitchFamily="18" charset="2"/>
              <a:buAutoNum type="arabicPeriod"/>
              <a:defRPr/>
            </a:pPr>
            <a:endParaRPr lang="en-US" sz="2400" dirty="0" smtClean="0">
              <a:solidFill>
                <a:schemeClr val="bg1"/>
              </a:solidFill>
              <a:latin typeface="Balaram" pitchFamily="2" charset="0"/>
            </a:endParaRPr>
          </a:p>
          <a:p>
            <a:pPr marL="650875" indent="-514350" eaLnBrk="1" hangingPunct="1">
              <a:buFont typeface="Wingdings 2" pitchFamily="18" charset="2"/>
              <a:buAutoNum type="arabicPeriod"/>
              <a:defRPr/>
            </a:pPr>
            <a:endParaRPr lang="en-US" dirty="0" smtClean="0">
              <a:solidFill>
                <a:schemeClr val="bg1"/>
              </a:solidFill>
            </a:endParaRPr>
          </a:p>
          <a:p>
            <a:pPr eaLnBrk="1" hangingPunct="1">
              <a:buFont typeface="Wingdings 2" pitchFamily="18" charset="2"/>
              <a:buNone/>
              <a:defRPr/>
            </a:pPr>
            <a:r>
              <a:rPr lang="en-US"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3581400" cy="1814511"/>
          </a:xfrm>
        </p:spPr>
        <p:txBody>
          <a:bodyPr/>
          <a:lstStyle/>
          <a:p>
            <a:pPr marL="136525" indent="0">
              <a:buNone/>
            </a:pP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0"/>
            <a:ext cx="4076699" cy="33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 y="3310250"/>
            <a:ext cx="4343400" cy="355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78719"/>
            <a:ext cx="4800600" cy="357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1772"/>
            <a:ext cx="5134429" cy="330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8793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eaLnBrk="1" hangingPunct="1">
              <a:defRPr/>
            </a:pPr>
            <a:r>
              <a:rPr lang="en-US" sz="3200" dirty="0" smtClean="0">
                <a:solidFill>
                  <a:schemeClr val="bg1"/>
                </a:solidFill>
              </a:rPr>
              <a:t>1.14.17</a:t>
            </a:r>
            <a:endParaRPr lang="en-US" sz="3200" dirty="0">
              <a:solidFill>
                <a:schemeClr val="bg1"/>
              </a:solidFill>
            </a:endParaRPr>
          </a:p>
        </p:txBody>
      </p:sp>
      <p:sp>
        <p:nvSpPr>
          <p:cNvPr id="84994" name="Content Placeholder 2"/>
          <p:cNvSpPr>
            <a:spLocks noGrp="1"/>
          </p:cNvSpPr>
          <p:nvPr>
            <p:ph idx="1"/>
          </p:nvPr>
        </p:nvSpPr>
        <p:spPr>
          <a:xfrm>
            <a:off x="457200" y="1066800"/>
            <a:ext cx="8229600" cy="6248400"/>
          </a:xfrm>
        </p:spPr>
        <p:txBody>
          <a:bodyPr/>
          <a:lstStyle/>
          <a:p>
            <a:pPr marL="136525" indent="0" algn="ctr" eaLnBrk="1" hangingPunct="1">
              <a:buNone/>
            </a:pPr>
            <a:r>
              <a:rPr lang="vi-VN" sz="3200" b="1" dirty="0">
                <a:solidFill>
                  <a:schemeClr val="bg1"/>
                </a:solidFill>
                <a:latin typeface="Balaram"/>
              </a:rPr>
              <a:t>sūryaḿ hata-prabhaḿ </a:t>
            </a:r>
            <a:r>
              <a:rPr lang="vi-VN" sz="3200" b="1" dirty="0" smtClean="0">
                <a:solidFill>
                  <a:schemeClr val="bg1"/>
                </a:solidFill>
                <a:latin typeface="Balaram"/>
              </a:rPr>
              <a:t>paśya</a:t>
            </a:r>
            <a:endParaRPr lang="vi-VN" sz="3200" b="1" dirty="0">
              <a:solidFill>
                <a:schemeClr val="bg1"/>
              </a:solidFill>
              <a:latin typeface="Balaram"/>
            </a:endParaRPr>
          </a:p>
          <a:p>
            <a:pPr marL="136525" indent="0" algn="ctr" eaLnBrk="1" hangingPunct="1">
              <a:buNone/>
            </a:pPr>
            <a:r>
              <a:rPr lang="vi-VN" sz="3200" b="1" dirty="0">
                <a:solidFill>
                  <a:schemeClr val="bg1"/>
                </a:solidFill>
                <a:latin typeface="Balaram"/>
              </a:rPr>
              <a:t>graha-mardaḿ mitho </a:t>
            </a:r>
            <a:r>
              <a:rPr lang="vi-VN" sz="3200" b="1" dirty="0" smtClean="0">
                <a:solidFill>
                  <a:schemeClr val="bg1"/>
                </a:solidFill>
                <a:latin typeface="Balaram"/>
              </a:rPr>
              <a:t>divi</a:t>
            </a:r>
            <a:endParaRPr lang="en-US" sz="3200" b="1" dirty="0" smtClean="0">
              <a:solidFill>
                <a:schemeClr val="bg1"/>
              </a:solidFill>
              <a:latin typeface="Balaram"/>
            </a:endParaRPr>
          </a:p>
          <a:p>
            <a:pPr marL="136525" indent="0" algn="ctr" eaLnBrk="1" hangingPunct="1">
              <a:buNone/>
            </a:pPr>
            <a:r>
              <a:rPr lang="vi-VN" sz="3200" b="1" dirty="0" smtClean="0">
                <a:solidFill>
                  <a:schemeClr val="bg1"/>
                </a:solidFill>
                <a:latin typeface="Balaram"/>
              </a:rPr>
              <a:t>sasańkulair bhūta-gaṇair</a:t>
            </a:r>
            <a:endParaRPr lang="vi-VN" sz="3200" b="1" dirty="0">
              <a:solidFill>
                <a:schemeClr val="bg1"/>
              </a:solidFill>
              <a:latin typeface="Balaram"/>
            </a:endParaRPr>
          </a:p>
          <a:p>
            <a:pPr marL="136525" indent="0" algn="ctr" eaLnBrk="1" hangingPunct="1">
              <a:buNone/>
            </a:pPr>
            <a:r>
              <a:rPr lang="vi-VN" sz="3200" b="1" dirty="0">
                <a:solidFill>
                  <a:schemeClr val="bg1"/>
                </a:solidFill>
                <a:latin typeface="Balaram"/>
              </a:rPr>
              <a:t>jvalite iva </a:t>
            </a:r>
            <a:r>
              <a:rPr lang="vi-VN" sz="3200" b="1" dirty="0" smtClean="0">
                <a:solidFill>
                  <a:schemeClr val="bg1"/>
                </a:solidFill>
                <a:latin typeface="Balaram"/>
              </a:rPr>
              <a:t>rodasī</a:t>
            </a:r>
            <a:endParaRPr lang="en-US" sz="3200" b="1" dirty="0" smtClean="0">
              <a:solidFill>
                <a:schemeClr val="bg1"/>
              </a:solidFill>
              <a:latin typeface="Balaram"/>
            </a:endParaRPr>
          </a:p>
          <a:p>
            <a:pPr marL="136525" indent="0" algn="ctr" eaLnBrk="1" hangingPunct="1">
              <a:buNone/>
            </a:pPr>
            <a:endParaRPr lang="en-US" sz="3200" b="1" dirty="0">
              <a:solidFill>
                <a:schemeClr val="bg1"/>
              </a:solidFill>
              <a:latin typeface="Balaram"/>
            </a:endParaRPr>
          </a:p>
          <a:p>
            <a:pPr marL="136525" indent="0" algn="ctr" eaLnBrk="1" hangingPunct="1">
              <a:buNone/>
            </a:pPr>
            <a:r>
              <a:rPr lang="en-US" sz="3200" b="1" dirty="0">
                <a:solidFill>
                  <a:schemeClr val="bg1"/>
                </a:solidFill>
              </a:rPr>
              <a:t>The rays of the sun are declining, and the stars appear to be fighting amongst themselves. Confused living entities appear to be ablaze and weeping</a:t>
            </a:r>
            <a:r>
              <a:rPr lang="en-US" sz="3200" b="1" dirty="0">
                <a:solidFill>
                  <a:schemeClr val="bg1"/>
                </a:solidFill>
                <a:latin typeface="Balaram"/>
              </a:rPr>
              <a:t>.</a:t>
            </a:r>
            <a:endParaRPr lang="vi-VN" sz="3200" b="1" dirty="0">
              <a:solidFill>
                <a:schemeClr val="bg1"/>
              </a:solidFill>
              <a:latin typeface="Balaram"/>
            </a:endParaRPr>
          </a:p>
          <a:p>
            <a:pPr eaLnBrk="1" hangingPunct="1"/>
            <a:endParaRPr lang="en-US"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1.14.18</a:t>
            </a:r>
            <a:endParaRPr lang="en-US" dirty="0">
              <a:solidFill>
                <a:schemeClr val="bg1"/>
              </a:solidFill>
            </a:endParaRPr>
          </a:p>
        </p:txBody>
      </p:sp>
      <p:sp>
        <p:nvSpPr>
          <p:cNvPr id="3" name="Content Placeholder 2"/>
          <p:cNvSpPr>
            <a:spLocks noGrp="1"/>
          </p:cNvSpPr>
          <p:nvPr>
            <p:ph idx="1"/>
          </p:nvPr>
        </p:nvSpPr>
        <p:spPr/>
        <p:txBody>
          <a:bodyPr/>
          <a:lstStyle/>
          <a:p>
            <a:pPr marL="136525" indent="0" algn="ctr">
              <a:buNone/>
            </a:pPr>
            <a:r>
              <a:rPr lang="vi-VN" b="1" dirty="0">
                <a:solidFill>
                  <a:schemeClr val="bg1"/>
                </a:solidFill>
              </a:rPr>
              <a:t>nadyo nadāś ca </a:t>
            </a:r>
            <a:r>
              <a:rPr lang="vi-VN" b="1" dirty="0" smtClean="0">
                <a:solidFill>
                  <a:schemeClr val="bg1"/>
                </a:solidFill>
              </a:rPr>
              <a:t>kṣubhitāḥ</a:t>
            </a:r>
            <a:endParaRPr lang="vi-VN" b="1" dirty="0">
              <a:solidFill>
                <a:schemeClr val="bg1"/>
              </a:solidFill>
            </a:endParaRPr>
          </a:p>
          <a:p>
            <a:pPr marL="136525" indent="0" algn="ctr">
              <a:buNone/>
            </a:pPr>
            <a:r>
              <a:rPr lang="vi-VN" b="1" dirty="0">
                <a:solidFill>
                  <a:schemeClr val="bg1"/>
                </a:solidFill>
              </a:rPr>
              <a:t>sarāḿsi ca manāḿsi </a:t>
            </a:r>
            <a:r>
              <a:rPr lang="vi-VN" b="1" dirty="0" smtClean="0">
                <a:solidFill>
                  <a:schemeClr val="bg1"/>
                </a:solidFill>
              </a:rPr>
              <a:t>ca</a:t>
            </a:r>
            <a:endParaRPr lang="vi-VN" b="1" dirty="0">
              <a:solidFill>
                <a:schemeClr val="bg1"/>
              </a:solidFill>
            </a:endParaRPr>
          </a:p>
          <a:p>
            <a:pPr marL="136525" indent="0" algn="ctr">
              <a:buNone/>
            </a:pPr>
            <a:r>
              <a:rPr lang="vi-VN" b="1" dirty="0">
                <a:solidFill>
                  <a:schemeClr val="bg1"/>
                </a:solidFill>
              </a:rPr>
              <a:t>na jvalaty agnir </a:t>
            </a:r>
            <a:r>
              <a:rPr lang="vi-VN" b="1" dirty="0" smtClean="0">
                <a:solidFill>
                  <a:schemeClr val="bg1"/>
                </a:solidFill>
              </a:rPr>
              <a:t>ājyena</a:t>
            </a:r>
            <a:endParaRPr lang="en-US" b="1" dirty="0" smtClean="0">
              <a:solidFill>
                <a:schemeClr val="bg1"/>
              </a:solidFill>
            </a:endParaRPr>
          </a:p>
          <a:p>
            <a:pPr marL="136525" indent="0" algn="ctr">
              <a:buNone/>
            </a:pPr>
            <a:r>
              <a:rPr lang="vi-VN" b="1" dirty="0" smtClean="0">
                <a:solidFill>
                  <a:schemeClr val="bg1"/>
                </a:solidFill>
              </a:rPr>
              <a:t>kālo </a:t>
            </a:r>
            <a:r>
              <a:rPr lang="vi-VN" b="1" dirty="0">
                <a:solidFill>
                  <a:schemeClr val="bg1"/>
                </a:solidFill>
              </a:rPr>
              <a:t>'yaḿ kiḿ </a:t>
            </a:r>
            <a:r>
              <a:rPr lang="vi-VN" b="1" dirty="0" smtClean="0">
                <a:solidFill>
                  <a:schemeClr val="bg1"/>
                </a:solidFill>
              </a:rPr>
              <a:t>vidhāsyati</a:t>
            </a:r>
            <a:endParaRPr lang="en-US" b="1" dirty="0" smtClean="0">
              <a:solidFill>
                <a:schemeClr val="bg1"/>
              </a:solidFill>
            </a:endParaRPr>
          </a:p>
          <a:p>
            <a:pPr marL="136525" indent="0" algn="ctr">
              <a:buNone/>
            </a:pPr>
            <a:endParaRPr lang="vi-VN" b="1" dirty="0">
              <a:solidFill>
                <a:schemeClr val="bg1"/>
              </a:solidFill>
            </a:endParaRPr>
          </a:p>
          <a:p>
            <a:pPr marL="136525" indent="0" algn="ctr">
              <a:buNone/>
            </a:pPr>
            <a:r>
              <a:rPr lang="en-US" b="1" dirty="0">
                <a:solidFill>
                  <a:schemeClr val="bg1"/>
                </a:solidFill>
              </a:rPr>
              <a:t>Rivers, tributaries, ponds, reservoirs and the mind are all perturbed. Butter no longer ignites fire. What is this extraordinary time? What is going to happen?</a:t>
            </a:r>
          </a:p>
        </p:txBody>
      </p:sp>
    </p:spTree>
    <p:extLst>
      <p:ext uri="{BB962C8B-B14F-4D97-AF65-F5344CB8AC3E}">
        <p14:creationId xmlns:p14="http://schemas.microsoft.com/office/powerpoint/2010/main" val="3183161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1.14.19</a:t>
            </a:r>
            <a:endParaRPr lang="en-US" dirty="0">
              <a:solidFill>
                <a:schemeClr val="bg1"/>
              </a:solidFill>
            </a:endParaRPr>
          </a:p>
        </p:txBody>
      </p:sp>
      <p:sp>
        <p:nvSpPr>
          <p:cNvPr id="3" name="Content Placeholder 2"/>
          <p:cNvSpPr>
            <a:spLocks noGrp="1"/>
          </p:cNvSpPr>
          <p:nvPr>
            <p:ph idx="1"/>
          </p:nvPr>
        </p:nvSpPr>
        <p:spPr/>
        <p:txBody>
          <a:bodyPr/>
          <a:lstStyle/>
          <a:p>
            <a:pPr marL="136525" indent="0" algn="ctr">
              <a:buNone/>
            </a:pPr>
            <a:r>
              <a:rPr lang="vi-VN" b="1" dirty="0">
                <a:solidFill>
                  <a:schemeClr val="bg1"/>
                </a:solidFill>
              </a:rPr>
              <a:t>na pibanti stanaḿ </a:t>
            </a:r>
            <a:r>
              <a:rPr lang="vi-VN" b="1" dirty="0" smtClean="0">
                <a:solidFill>
                  <a:schemeClr val="bg1"/>
                </a:solidFill>
              </a:rPr>
              <a:t>vatsā</a:t>
            </a:r>
            <a:endParaRPr lang="vi-VN" b="1" dirty="0">
              <a:solidFill>
                <a:schemeClr val="bg1"/>
              </a:solidFill>
            </a:endParaRPr>
          </a:p>
          <a:p>
            <a:pPr marL="136525" indent="0" algn="ctr">
              <a:buNone/>
            </a:pPr>
            <a:r>
              <a:rPr lang="vi-VN" b="1" dirty="0">
                <a:solidFill>
                  <a:schemeClr val="bg1"/>
                </a:solidFill>
              </a:rPr>
              <a:t>na duhyanti ca </a:t>
            </a:r>
            <a:r>
              <a:rPr lang="vi-VN" b="1" dirty="0" smtClean="0">
                <a:solidFill>
                  <a:schemeClr val="bg1"/>
                </a:solidFill>
              </a:rPr>
              <a:t>mātaraḥ</a:t>
            </a:r>
            <a:endParaRPr lang="vi-VN" b="1" dirty="0">
              <a:solidFill>
                <a:schemeClr val="bg1"/>
              </a:solidFill>
            </a:endParaRPr>
          </a:p>
          <a:p>
            <a:pPr marL="136525" indent="0" algn="ctr">
              <a:buNone/>
            </a:pPr>
            <a:r>
              <a:rPr lang="vi-VN" b="1" dirty="0">
                <a:solidFill>
                  <a:schemeClr val="bg1"/>
                </a:solidFill>
              </a:rPr>
              <a:t>rudanty aśru-mukhā </a:t>
            </a:r>
            <a:r>
              <a:rPr lang="vi-VN" b="1" dirty="0" smtClean="0">
                <a:solidFill>
                  <a:schemeClr val="bg1"/>
                </a:solidFill>
              </a:rPr>
              <a:t>gāvo</a:t>
            </a:r>
            <a:endParaRPr lang="vi-VN" b="1" dirty="0">
              <a:solidFill>
                <a:schemeClr val="bg1"/>
              </a:solidFill>
            </a:endParaRPr>
          </a:p>
          <a:p>
            <a:pPr marL="136525" indent="0" algn="ctr">
              <a:buNone/>
            </a:pPr>
            <a:r>
              <a:rPr lang="vi-VN" b="1" dirty="0">
                <a:solidFill>
                  <a:schemeClr val="bg1"/>
                </a:solidFill>
              </a:rPr>
              <a:t>na hṛṣyanty ṛṣabhā </a:t>
            </a:r>
            <a:r>
              <a:rPr lang="vi-VN" b="1" dirty="0" smtClean="0">
                <a:solidFill>
                  <a:schemeClr val="bg1"/>
                </a:solidFill>
              </a:rPr>
              <a:t>vraje</a:t>
            </a:r>
            <a:endParaRPr lang="en-US" b="1" dirty="0" smtClean="0">
              <a:solidFill>
                <a:schemeClr val="bg1"/>
              </a:solidFill>
            </a:endParaRPr>
          </a:p>
          <a:p>
            <a:pPr marL="136525" indent="0" algn="ctr">
              <a:buNone/>
            </a:pPr>
            <a:endParaRPr lang="en-US" b="1" dirty="0">
              <a:solidFill>
                <a:schemeClr val="bg1"/>
              </a:solidFill>
            </a:endParaRPr>
          </a:p>
          <a:p>
            <a:pPr marL="136525" indent="0" algn="ctr">
              <a:buNone/>
            </a:pPr>
            <a:r>
              <a:rPr lang="en-US" b="1" dirty="0">
                <a:solidFill>
                  <a:schemeClr val="bg1"/>
                </a:solidFill>
              </a:rPr>
              <a:t>The calves do not suck the teats of the cows, nor do the cows give milk. They are standing, crying, tears in their eyes, and the bulls take no pleasure in the pasturing grounds.</a:t>
            </a:r>
            <a:endParaRPr lang="vi-VN" b="1" dirty="0">
              <a:solidFill>
                <a:schemeClr val="bg1"/>
              </a:solidFill>
            </a:endParaRPr>
          </a:p>
          <a:p>
            <a:endParaRPr lang="en-US" dirty="0"/>
          </a:p>
        </p:txBody>
      </p:sp>
    </p:spTree>
    <p:extLst>
      <p:ext uri="{BB962C8B-B14F-4D97-AF65-F5344CB8AC3E}">
        <p14:creationId xmlns:p14="http://schemas.microsoft.com/office/powerpoint/2010/main" val="2146871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i="1" dirty="0" smtClean="0">
                <a:solidFill>
                  <a:schemeClr val="bg2"/>
                </a:solidFill>
                <a:latin typeface="Cooper Black" pitchFamily="18" charset="0"/>
              </a:rPr>
              <a:t>Section</a:t>
            </a:r>
            <a:r>
              <a:rPr lang="en-US" dirty="0" smtClean="0"/>
              <a:t> </a:t>
            </a:r>
            <a:r>
              <a:rPr lang="en-US" i="1" dirty="0" smtClean="0">
                <a:solidFill>
                  <a:schemeClr val="bg2"/>
                </a:solidFill>
                <a:latin typeface="Cooper Black" pitchFamily="18" charset="0"/>
              </a:rPr>
              <a:t>Themes</a:t>
            </a:r>
            <a:endParaRPr lang="en-US" i="1" dirty="0">
              <a:solidFill>
                <a:schemeClr val="bg2"/>
              </a:solidFill>
              <a:latin typeface="Cooper Black" pitchFamily="18" charset="0"/>
            </a:endParaRPr>
          </a:p>
        </p:txBody>
      </p:sp>
      <p:sp>
        <p:nvSpPr>
          <p:cNvPr id="3" name="Content Placeholder 2"/>
          <p:cNvSpPr>
            <a:spLocks noGrp="1"/>
          </p:cNvSpPr>
          <p:nvPr>
            <p:ph idx="1"/>
          </p:nvPr>
        </p:nvSpPr>
        <p:spPr>
          <a:xfrm>
            <a:off x="457200" y="1600200"/>
            <a:ext cx="8382000" cy="4572000"/>
          </a:xfrm>
        </p:spPr>
        <p:txBody>
          <a:bodyPr/>
          <a:lstStyle/>
          <a:p>
            <a:pPr eaLnBrk="1" hangingPunct="1">
              <a:buClr>
                <a:schemeClr val="bg1"/>
              </a:buClr>
            </a:pPr>
            <a:r>
              <a:rPr lang="en-US" sz="4000" dirty="0" smtClean="0">
                <a:solidFill>
                  <a:schemeClr val="bg1"/>
                </a:solidFill>
              </a:rPr>
              <a:t>1.14.1-9 The Lord’s presence and the Lord’s absence </a:t>
            </a:r>
          </a:p>
          <a:p>
            <a:pPr eaLnBrk="1" hangingPunct="1">
              <a:buClr>
                <a:schemeClr val="bg1"/>
              </a:buClr>
            </a:pPr>
            <a:r>
              <a:rPr lang="en-US" sz="4000" dirty="0" smtClean="0">
                <a:solidFill>
                  <a:schemeClr val="bg1"/>
                </a:solidFill>
              </a:rPr>
              <a:t>1.14.10–21 The inauspicious omens observed by </a:t>
            </a:r>
            <a:r>
              <a:rPr lang="en-US" sz="4000" dirty="0" err="1" smtClean="0">
                <a:solidFill>
                  <a:schemeClr val="bg1"/>
                </a:solidFill>
              </a:rPr>
              <a:t>Yudhisthira</a:t>
            </a:r>
            <a:r>
              <a:rPr lang="en-US" sz="4000" dirty="0" smtClean="0">
                <a:solidFill>
                  <a:schemeClr val="bg1"/>
                </a:solidFill>
              </a:rPr>
              <a:t> Maharaja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8598867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bg1"/>
                </a:solidFill>
              </a:rPr>
              <a:t>1.14.20</a:t>
            </a:r>
            <a:endParaRPr lang="en-US" dirty="0">
              <a:solidFill>
                <a:schemeClr val="bg1"/>
              </a:solidFill>
            </a:endParaRPr>
          </a:p>
        </p:txBody>
      </p:sp>
      <p:sp>
        <p:nvSpPr>
          <p:cNvPr id="3" name="Content Placeholder 2"/>
          <p:cNvSpPr>
            <a:spLocks noGrp="1"/>
          </p:cNvSpPr>
          <p:nvPr>
            <p:ph idx="1"/>
          </p:nvPr>
        </p:nvSpPr>
        <p:spPr>
          <a:xfrm>
            <a:off x="457200" y="914400"/>
            <a:ext cx="8229600" cy="5394325"/>
          </a:xfrm>
        </p:spPr>
        <p:txBody>
          <a:bodyPr/>
          <a:lstStyle/>
          <a:p>
            <a:pPr marL="136525" indent="0" algn="ctr">
              <a:buNone/>
            </a:pPr>
            <a:r>
              <a:rPr lang="vi-VN" sz="2400" b="1" dirty="0">
                <a:solidFill>
                  <a:schemeClr val="bg1"/>
                </a:solidFill>
                <a:latin typeface="Balaram"/>
              </a:rPr>
              <a:t>daivatāni </a:t>
            </a:r>
            <a:r>
              <a:rPr lang="vi-VN" sz="2400" b="1" dirty="0" smtClean="0">
                <a:solidFill>
                  <a:schemeClr val="bg1"/>
                </a:solidFill>
                <a:latin typeface="Balaram"/>
              </a:rPr>
              <a:t>rudantīva</a:t>
            </a:r>
            <a:endParaRPr lang="vi-VN" sz="2400" b="1" dirty="0">
              <a:solidFill>
                <a:schemeClr val="bg1"/>
              </a:solidFill>
              <a:latin typeface="Balaram"/>
            </a:endParaRPr>
          </a:p>
          <a:p>
            <a:pPr marL="136525" indent="0" algn="ctr">
              <a:buNone/>
            </a:pPr>
            <a:r>
              <a:rPr lang="vi-VN" sz="2400" b="1" dirty="0">
                <a:solidFill>
                  <a:schemeClr val="bg1"/>
                </a:solidFill>
                <a:latin typeface="Balaram"/>
              </a:rPr>
              <a:t>svidyanti hy uccalanti </a:t>
            </a:r>
            <a:r>
              <a:rPr lang="vi-VN" sz="2400" b="1" dirty="0" smtClean="0">
                <a:solidFill>
                  <a:schemeClr val="bg1"/>
                </a:solidFill>
                <a:latin typeface="Balaram"/>
              </a:rPr>
              <a:t>ca</a:t>
            </a:r>
            <a:endParaRPr lang="vi-VN" sz="2400" b="1" dirty="0">
              <a:solidFill>
                <a:schemeClr val="bg1"/>
              </a:solidFill>
              <a:latin typeface="Balaram"/>
            </a:endParaRPr>
          </a:p>
          <a:p>
            <a:pPr marL="136525" indent="0" algn="ctr">
              <a:buNone/>
            </a:pPr>
            <a:r>
              <a:rPr lang="vi-VN" sz="2400" b="1" dirty="0">
                <a:solidFill>
                  <a:schemeClr val="bg1"/>
                </a:solidFill>
                <a:latin typeface="Balaram"/>
              </a:rPr>
              <a:t>ime jana-padā </a:t>
            </a:r>
            <a:r>
              <a:rPr lang="vi-VN" sz="2400" b="1" dirty="0" smtClean="0">
                <a:solidFill>
                  <a:schemeClr val="bg1"/>
                </a:solidFill>
                <a:latin typeface="Balaram"/>
              </a:rPr>
              <a:t>grāmāḥ</a:t>
            </a:r>
            <a:endParaRPr lang="vi-VN" sz="2400" b="1" dirty="0">
              <a:solidFill>
                <a:schemeClr val="bg1"/>
              </a:solidFill>
              <a:latin typeface="Balaram"/>
            </a:endParaRPr>
          </a:p>
          <a:p>
            <a:pPr marL="136525" indent="0" algn="ctr">
              <a:buNone/>
            </a:pPr>
            <a:r>
              <a:rPr lang="vi-VN" sz="2400" b="1" dirty="0" smtClean="0">
                <a:solidFill>
                  <a:schemeClr val="bg1"/>
                </a:solidFill>
                <a:latin typeface="Balaram"/>
              </a:rPr>
              <a:t>purodyānākarāśramāḥ</a:t>
            </a:r>
            <a:endParaRPr lang="vi-VN" sz="2400" b="1" dirty="0">
              <a:solidFill>
                <a:schemeClr val="bg1"/>
              </a:solidFill>
              <a:latin typeface="Balaram"/>
            </a:endParaRPr>
          </a:p>
          <a:p>
            <a:pPr marL="136525" indent="0" algn="ctr">
              <a:buNone/>
            </a:pPr>
            <a:r>
              <a:rPr lang="vi-VN" sz="2400" b="1" dirty="0">
                <a:solidFill>
                  <a:schemeClr val="bg1"/>
                </a:solidFill>
                <a:latin typeface="Balaram"/>
              </a:rPr>
              <a:t>bhraṣṭa-śriyo </a:t>
            </a:r>
            <a:r>
              <a:rPr lang="vi-VN" sz="2400" b="1" dirty="0" smtClean="0">
                <a:solidFill>
                  <a:schemeClr val="bg1"/>
                </a:solidFill>
                <a:latin typeface="Balaram"/>
              </a:rPr>
              <a:t>nirānandāḥ</a:t>
            </a:r>
            <a:endParaRPr lang="vi-VN" sz="2400" b="1" dirty="0">
              <a:solidFill>
                <a:schemeClr val="bg1"/>
              </a:solidFill>
              <a:latin typeface="Balaram"/>
            </a:endParaRPr>
          </a:p>
          <a:p>
            <a:pPr marL="136525" indent="0" algn="ctr">
              <a:buNone/>
            </a:pPr>
            <a:r>
              <a:rPr lang="vi-VN" sz="2400" b="1" dirty="0">
                <a:solidFill>
                  <a:schemeClr val="bg1"/>
                </a:solidFill>
                <a:latin typeface="Balaram"/>
              </a:rPr>
              <a:t>kim aghaḿ darśayanti </a:t>
            </a:r>
            <a:r>
              <a:rPr lang="vi-VN" sz="2400" b="1" dirty="0" smtClean="0">
                <a:solidFill>
                  <a:schemeClr val="bg1"/>
                </a:solidFill>
                <a:latin typeface="Balaram"/>
              </a:rPr>
              <a:t>naḥ</a:t>
            </a:r>
            <a:endParaRPr lang="en-US" sz="2400" b="1" dirty="0" smtClean="0">
              <a:solidFill>
                <a:schemeClr val="bg1"/>
              </a:solidFill>
              <a:latin typeface="Balaram"/>
            </a:endParaRPr>
          </a:p>
          <a:p>
            <a:pPr marL="136525" indent="0" algn="ctr">
              <a:buNone/>
            </a:pPr>
            <a:r>
              <a:rPr lang="en-US" b="1" dirty="0">
                <a:solidFill>
                  <a:schemeClr val="bg1"/>
                </a:solidFill>
              </a:rPr>
              <a:t>The Deities seem to be crying in the temple, lamenting and perspiring. They seem about to leave. All the cities, villages, towns, gardens, mines and hermitages are now devoid of beauty and bereft of all happiness. I do not know what sort of calamities are now awaiting us.</a:t>
            </a:r>
          </a:p>
          <a:p>
            <a:pPr marL="136525" indent="0" algn="ctr">
              <a:buNone/>
            </a:pPr>
            <a:endParaRPr lang="vi-VN" b="1" dirty="0">
              <a:solidFill>
                <a:schemeClr val="bg1"/>
              </a:solidFill>
              <a:latin typeface="Balaram"/>
            </a:endParaRPr>
          </a:p>
          <a:p>
            <a:endParaRPr lang="en-US" dirty="0"/>
          </a:p>
        </p:txBody>
      </p:sp>
    </p:spTree>
    <p:extLst>
      <p:ext uri="{BB962C8B-B14F-4D97-AF65-F5344CB8AC3E}">
        <p14:creationId xmlns:p14="http://schemas.microsoft.com/office/powerpoint/2010/main" val="18883621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90600"/>
          </a:xfrm>
        </p:spPr>
        <p:txBody>
          <a:bodyPr/>
          <a:lstStyle/>
          <a:p>
            <a:r>
              <a:rPr lang="en-US" dirty="0" smtClean="0">
                <a:solidFill>
                  <a:schemeClr val="bg1"/>
                </a:solidFill>
              </a:rPr>
              <a:t>1.14.21</a:t>
            </a:r>
            <a:endParaRPr lang="en-US" dirty="0">
              <a:solidFill>
                <a:schemeClr val="bg1"/>
              </a:solidFill>
            </a:endParaRPr>
          </a:p>
        </p:txBody>
      </p:sp>
      <p:sp>
        <p:nvSpPr>
          <p:cNvPr id="3" name="Content Placeholder 2"/>
          <p:cNvSpPr>
            <a:spLocks noGrp="1"/>
          </p:cNvSpPr>
          <p:nvPr>
            <p:ph idx="1"/>
          </p:nvPr>
        </p:nvSpPr>
        <p:spPr>
          <a:xfrm>
            <a:off x="457200" y="1143000"/>
            <a:ext cx="8229600" cy="5165725"/>
          </a:xfrm>
        </p:spPr>
        <p:txBody>
          <a:bodyPr/>
          <a:lstStyle/>
          <a:p>
            <a:pPr marL="136525" indent="0" algn="ctr">
              <a:buNone/>
            </a:pPr>
            <a:r>
              <a:rPr lang="vi-VN" b="1" dirty="0">
                <a:solidFill>
                  <a:schemeClr val="bg1"/>
                </a:solidFill>
                <a:latin typeface="Balaram"/>
              </a:rPr>
              <a:t>manya etair </a:t>
            </a:r>
            <a:r>
              <a:rPr lang="vi-VN" b="1" dirty="0" smtClean="0">
                <a:solidFill>
                  <a:schemeClr val="bg1"/>
                </a:solidFill>
                <a:latin typeface="Balaram"/>
              </a:rPr>
              <a:t>mahotpātair</a:t>
            </a:r>
            <a:endParaRPr lang="vi-VN" b="1" dirty="0">
              <a:solidFill>
                <a:schemeClr val="bg1"/>
              </a:solidFill>
              <a:latin typeface="Balaram"/>
            </a:endParaRPr>
          </a:p>
          <a:p>
            <a:pPr marL="136525" indent="0" algn="ctr">
              <a:buNone/>
            </a:pPr>
            <a:r>
              <a:rPr lang="vi-VN" b="1" dirty="0">
                <a:solidFill>
                  <a:schemeClr val="bg1"/>
                </a:solidFill>
                <a:latin typeface="Balaram"/>
              </a:rPr>
              <a:t>nūnaḿ bhagavataḥ </a:t>
            </a:r>
            <a:r>
              <a:rPr lang="vi-VN" b="1" dirty="0" smtClean="0">
                <a:solidFill>
                  <a:schemeClr val="bg1"/>
                </a:solidFill>
                <a:latin typeface="Balaram"/>
              </a:rPr>
              <a:t>padaiḥ</a:t>
            </a:r>
            <a:endParaRPr lang="vi-VN" b="1" dirty="0">
              <a:solidFill>
                <a:schemeClr val="bg1"/>
              </a:solidFill>
              <a:latin typeface="Balaram"/>
            </a:endParaRPr>
          </a:p>
          <a:p>
            <a:pPr marL="136525" indent="0" algn="ctr">
              <a:buNone/>
            </a:pPr>
            <a:r>
              <a:rPr lang="vi-VN" b="1" dirty="0" smtClean="0">
                <a:solidFill>
                  <a:schemeClr val="bg1"/>
                </a:solidFill>
                <a:latin typeface="Balaram"/>
              </a:rPr>
              <a:t>ananya-puruṣa-śrībhir</a:t>
            </a:r>
            <a:endParaRPr lang="vi-VN" b="1" dirty="0">
              <a:solidFill>
                <a:schemeClr val="bg1"/>
              </a:solidFill>
              <a:latin typeface="Balaram"/>
            </a:endParaRPr>
          </a:p>
          <a:p>
            <a:pPr marL="136525" indent="0" algn="ctr">
              <a:buNone/>
            </a:pPr>
            <a:r>
              <a:rPr lang="vi-VN" b="1" dirty="0">
                <a:solidFill>
                  <a:schemeClr val="bg1"/>
                </a:solidFill>
                <a:latin typeface="Balaram"/>
              </a:rPr>
              <a:t>hīnā bhūr </a:t>
            </a:r>
            <a:r>
              <a:rPr lang="vi-VN" b="1" dirty="0" smtClean="0">
                <a:solidFill>
                  <a:schemeClr val="bg1"/>
                </a:solidFill>
                <a:latin typeface="Balaram"/>
              </a:rPr>
              <a:t>hata-saubhagā</a:t>
            </a:r>
            <a:endParaRPr lang="en-US" b="1" dirty="0" smtClean="0">
              <a:solidFill>
                <a:schemeClr val="bg1"/>
              </a:solidFill>
              <a:latin typeface="Balaram"/>
            </a:endParaRPr>
          </a:p>
          <a:p>
            <a:pPr marL="136525" indent="0" algn="ctr">
              <a:buNone/>
            </a:pPr>
            <a:endParaRPr lang="en-US" b="1" dirty="0">
              <a:solidFill>
                <a:schemeClr val="bg1"/>
              </a:solidFill>
              <a:latin typeface="Balaram"/>
            </a:endParaRPr>
          </a:p>
          <a:p>
            <a:pPr marL="136525" indent="0" algn="ctr">
              <a:buNone/>
            </a:pPr>
            <a:r>
              <a:rPr lang="en-US" b="1" dirty="0">
                <a:solidFill>
                  <a:schemeClr val="bg1"/>
                </a:solidFill>
              </a:rPr>
              <a:t>I think that all these earthly disturbances indicate some greater loss to the good fortune of the world. The world was fortunate to have been marked with the footprints of the lotus feet of the Lord. These signs indicate that this will no longer be.</a:t>
            </a:r>
            <a:endParaRPr lang="vi-VN" b="1" dirty="0">
              <a:solidFill>
                <a:schemeClr val="bg1"/>
              </a:solidFill>
            </a:endParaRPr>
          </a:p>
          <a:p>
            <a:pPr marL="136525" indent="0">
              <a:buNone/>
            </a:pPr>
            <a:endParaRPr lang="en-US" dirty="0"/>
          </a:p>
        </p:txBody>
      </p:sp>
    </p:spTree>
    <p:extLst>
      <p:ext uri="{BB962C8B-B14F-4D97-AF65-F5344CB8AC3E}">
        <p14:creationId xmlns:p14="http://schemas.microsoft.com/office/powerpoint/2010/main" val="26495284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1" y="-304800"/>
            <a:ext cx="9390742" cy="6781799"/>
          </a:xfrm>
        </p:spPr>
      </p:pic>
    </p:spTree>
    <p:extLst>
      <p:ext uri="{BB962C8B-B14F-4D97-AF65-F5344CB8AC3E}">
        <p14:creationId xmlns:p14="http://schemas.microsoft.com/office/powerpoint/2010/main" val="32488597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solidFill>
                  <a:schemeClr val="bg1"/>
                </a:solidFill>
              </a:rPr>
              <a:t>Summary of 1.14.1-21</a:t>
            </a:r>
            <a:endParaRPr lang="en-US" dirty="0">
              <a:solidFill>
                <a:schemeClr val="bg1"/>
              </a:solidFill>
            </a:endParaRPr>
          </a:p>
        </p:txBody>
      </p:sp>
      <p:sp>
        <p:nvSpPr>
          <p:cNvPr id="3" name="Content Placeholder 2"/>
          <p:cNvSpPr>
            <a:spLocks noGrp="1"/>
          </p:cNvSpPr>
          <p:nvPr>
            <p:ph idx="1"/>
          </p:nvPr>
        </p:nvSpPr>
        <p:spPr>
          <a:xfrm>
            <a:off x="304800" y="914400"/>
            <a:ext cx="8382000" cy="5715000"/>
          </a:xfrm>
        </p:spPr>
        <p:txBody>
          <a:bodyPr/>
          <a:lstStyle/>
          <a:p>
            <a:pPr>
              <a:buClrTx/>
              <a:buFont typeface="Wingdings" pitchFamily="2" charset="2"/>
              <a:buChar char="Ø"/>
            </a:pPr>
            <a:r>
              <a:rPr lang="en-US" dirty="0" err="1" smtClean="0">
                <a:solidFill>
                  <a:schemeClr val="bg1"/>
                </a:solidFill>
              </a:rPr>
              <a:t>Arjuna</a:t>
            </a:r>
            <a:r>
              <a:rPr lang="en-US" dirty="0" smtClean="0">
                <a:solidFill>
                  <a:schemeClr val="bg1"/>
                </a:solidFill>
              </a:rPr>
              <a:t> </a:t>
            </a:r>
            <a:r>
              <a:rPr lang="en-US" dirty="0" smtClean="0">
                <a:solidFill>
                  <a:schemeClr val="bg1"/>
                </a:solidFill>
              </a:rPr>
              <a:t>has gone</a:t>
            </a:r>
            <a:r>
              <a:rPr lang="en-US" dirty="0" smtClean="0">
                <a:solidFill>
                  <a:schemeClr val="bg1"/>
                </a:solidFill>
              </a:rPr>
              <a:t> </a:t>
            </a:r>
            <a:r>
              <a:rPr lang="en-US" dirty="0" smtClean="0">
                <a:solidFill>
                  <a:schemeClr val="bg1"/>
                </a:solidFill>
              </a:rPr>
              <a:t>to </a:t>
            </a:r>
            <a:r>
              <a:rPr lang="en-US" dirty="0" err="1" smtClean="0">
                <a:solidFill>
                  <a:schemeClr val="bg1"/>
                </a:solidFill>
              </a:rPr>
              <a:t>Dwarka</a:t>
            </a:r>
            <a:r>
              <a:rPr lang="en-US" dirty="0" smtClean="0">
                <a:solidFill>
                  <a:schemeClr val="bg1"/>
                </a:solidFill>
              </a:rPr>
              <a:t> – See and Inquire from the Lord (1)</a:t>
            </a:r>
          </a:p>
          <a:p>
            <a:pPr>
              <a:buClrTx/>
              <a:buFont typeface="Wingdings" pitchFamily="2" charset="2"/>
              <a:buChar char="Ø"/>
            </a:pPr>
            <a:r>
              <a:rPr lang="en-US" dirty="0" smtClean="0">
                <a:solidFill>
                  <a:schemeClr val="bg1"/>
                </a:solidFill>
              </a:rPr>
              <a:t>Maharaja </a:t>
            </a:r>
            <a:r>
              <a:rPr lang="en-US" dirty="0" err="1" smtClean="0">
                <a:solidFill>
                  <a:schemeClr val="bg1"/>
                </a:solidFill>
              </a:rPr>
              <a:t>Yudhisthira</a:t>
            </a:r>
            <a:r>
              <a:rPr lang="en-US" dirty="0" smtClean="0">
                <a:solidFill>
                  <a:schemeClr val="bg1"/>
                </a:solidFill>
              </a:rPr>
              <a:t>(MY) began to observe some inauspicious omens- anxious about </a:t>
            </a:r>
            <a:r>
              <a:rPr lang="en-US" dirty="0" err="1" smtClean="0">
                <a:solidFill>
                  <a:schemeClr val="bg1"/>
                </a:solidFill>
              </a:rPr>
              <a:t>Arjuna</a:t>
            </a:r>
            <a:r>
              <a:rPr lang="en-US" dirty="0" smtClean="0">
                <a:solidFill>
                  <a:schemeClr val="bg1"/>
                </a:solidFill>
              </a:rPr>
              <a:t> and </a:t>
            </a:r>
            <a:r>
              <a:rPr lang="en-US" dirty="0" err="1" smtClean="0">
                <a:solidFill>
                  <a:schemeClr val="bg1"/>
                </a:solidFill>
              </a:rPr>
              <a:t>Dwarka’s</a:t>
            </a:r>
            <a:r>
              <a:rPr lang="en-US" dirty="0" smtClean="0">
                <a:solidFill>
                  <a:schemeClr val="bg1"/>
                </a:solidFill>
              </a:rPr>
              <a:t> well-being (2)</a:t>
            </a:r>
          </a:p>
          <a:p>
            <a:pPr>
              <a:buClrTx/>
              <a:buFont typeface="Wingdings" pitchFamily="2" charset="2"/>
              <a:buChar char="Ø"/>
            </a:pPr>
            <a:r>
              <a:rPr lang="en-US" dirty="0" smtClean="0">
                <a:solidFill>
                  <a:schemeClr val="bg1"/>
                </a:solidFill>
              </a:rPr>
              <a:t>MY observed changes to seasonal regulations , greed, fraud, cheating, strained relations (3-7)</a:t>
            </a:r>
          </a:p>
          <a:p>
            <a:pPr>
              <a:buClrTx/>
              <a:buFont typeface="Wingdings" pitchFamily="2" charset="2"/>
              <a:buChar char="Ø"/>
            </a:pPr>
            <a:r>
              <a:rPr lang="en-US" dirty="0" smtClean="0">
                <a:solidFill>
                  <a:schemeClr val="bg1"/>
                </a:solidFill>
              </a:rPr>
              <a:t>MY discloses his heart-his anxiety (8)</a:t>
            </a:r>
          </a:p>
          <a:p>
            <a:pPr>
              <a:buClrTx/>
              <a:buFont typeface="Wingdings" pitchFamily="2" charset="2"/>
              <a:buChar char="Ø"/>
            </a:pPr>
            <a:r>
              <a:rPr lang="en-US" dirty="0" smtClean="0">
                <a:solidFill>
                  <a:schemeClr val="bg1"/>
                </a:solidFill>
              </a:rPr>
              <a:t>MY expresses his gratitude towards the Lord’s mercy(9)</a:t>
            </a:r>
          </a:p>
          <a:p>
            <a:pPr>
              <a:buClrTx/>
              <a:buFont typeface="Wingdings" pitchFamily="2" charset="2"/>
              <a:buChar char="Ø"/>
            </a:pPr>
            <a:r>
              <a:rPr lang="en-US" dirty="0" smtClean="0">
                <a:solidFill>
                  <a:schemeClr val="bg1"/>
                </a:solidFill>
              </a:rPr>
              <a:t>Further symptoms of Kali –Yuga described(10-21)</a:t>
            </a:r>
          </a:p>
          <a:p>
            <a:endParaRPr lang="en-US" dirty="0"/>
          </a:p>
        </p:txBody>
      </p:sp>
    </p:spTree>
    <p:extLst>
      <p:ext uri="{BB962C8B-B14F-4D97-AF65-F5344CB8AC3E}">
        <p14:creationId xmlns:p14="http://schemas.microsoft.com/office/powerpoint/2010/main" val="27678884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bg1"/>
                </a:solidFill>
              </a:rPr>
              <a:t>References</a:t>
            </a:r>
            <a:endParaRPr lang="en-US" dirty="0">
              <a:solidFill>
                <a:schemeClr val="bg1"/>
              </a:solidFill>
            </a:endParaRPr>
          </a:p>
        </p:txBody>
      </p:sp>
      <p:sp>
        <p:nvSpPr>
          <p:cNvPr id="87042" name="Content Placeholder 2"/>
          <p:cNvSpPr>
            <a:spLocks noGrp="1"/>
          </p:cNvSpPr>
          <p:nvPr>
            <p:ph idx="1"/>
          </p:nvPr>
        </p:nvSpPr>
        <p:spPr/>
        <p:txBody>
          <a:bodyPr/>
          <a:lstStyle/>
          <a:p>
            <a:pPr eaLnBrk="1" hangingPunct="1">
              <a:buClr>
                <a:schemeClr val="bg1"/>
              </a:buClr>
              <a:buFont typeface="Wingdings" pitchFamily="2" charset="2"/>
              <a:buChar char="Ø"/>
            </a:pPr>
            <a:r>
              <a:rPr lang="en-US" b="1" dirty="0" smtClean="0">
                <a:solidFill>
                  <a:schemeClr val="bg1"/>
                </a:solidFill>
              </a:rPr>
              <a:t> HG </a:t>
            </a:r>
            <a:r>
              <a:rPr lang="en-US" b="1" dirty="0" err="1" smtClean="0">
                <a:solidFill>
                  <a:schemeClr val="bg1"/>
                </a:solidFill>
              </a:rPr>
              <a:t>Bhurijana</a:t>
            </a:r>
            <a:r>
              <a:rPr lang="en-US" b="1" dirty="0" smtClean="0">
                <a:solidFill>
                  <a:schemeClr val="bg1"/>
                </a:solidFill>
              </a:rPr>
              <a:t> </a:t>
            </a:r>
            <a:r>
              <a:rPr lang="en-US" b="1" dirty="0" err="1" smtClean="0">
                <a:solidFill>
                  <a:schemeClr val="bg1"/>
                </a:solidFill>
              </a:rPr>
              <a:t>prabhu’s</a:t>
            </a:r>
            <a:r>
              <a:rPr lang="en-US" b="1" dirty="0" smtClean="0">
                <a:solidFill>
                  <a:schemeClr val="bg1"/>
                </a:solidFill>
              </a:rPr>
              <a:t> lecture</a:t>
            </a:r>
          </a:p>
          <a:p>
            <a:pPr eaLnBrk="1" hangingPunct="1">
              <a:buClr>
                <a:schemeClr val="bg1"/>
              </a:buClr>
              <a:buFont typeface="Wingdings" pitchFamily="2" charset="2"/>
              <a:buChar char="Ø"/>
            </a:pPr>
            <a:r>
              <a:rPr lang="en-US" b="1" dirty="0" smtClean="0">
                <a:solidFill>
                  <a:schemeClr val="bg1"/>
                </a:solidFill>
                <a:hlinkClick r:id="rId3"/>
              </a:rPr>
              <a:t>www.romapadaswami.com</a:t>
            </a:r>
            <a:endParaRPr lang="en-US" b="1" dirty="0" smtClean="0">
              <a:solidFill>
                <a:schemeClr val="bg1"/>
              </a:solidFill>
            </a:endParaRPr>
          </a:p>
          <a:p>
            <a:pPr eaLnBrk="1" hangingPunct="1">
              <a:buClr>
                <a:schemeClr val="bg1"/>
              </a:buClr>
              <a:buFont typeface="Wingdings" pitchFamily="2" charset="2"/>
              <a:buChar char="Ø"/>
            </a:pPr>
            <a:r>
              <a:rPr lang="en-US" b="1" dirty="0" err="1" smtClean="0">
                <a:solidFill>
                  <a:schemeClr val="bg1"/>
                </a:solidFill>
              </a:rPr>
              <a:t>Sacinandana</a:t>
            </a:r>
            <a:r>
              <a:rPr lang="en-US" b="1" dirty="0" smtClean="0">
                <a:solidFill>
                  <a:schemeClr val="bg1"/>
                </a:solidFill>
              </a:rPr>
              <a:t> Swami’s class on 1.14.1</a:t>
            </a:r>
          </a:p>
          <a:p>
            <a:pPr marL="136525" indent="0" eaLnBrk="1" hangingPunct="1">
              <a:buClr>
                <a:schemeClr val="bg1"/>
              </a:buClr>
              <a:buNone/>
            </a:pPr>
            <a:endParaRPr lang="en-US" b="1" dirty="0" smtClean="0">
              <a:solidFill>
                <a:schemeClr val="bg1"/>
              </a:solidFill>
            </a:endParaRPr>
          </a:p>
          <a:p>
            <a:pPr eaLnBrk="1" hangingPunct="1">
              <a:buClr>
                <a:schemeClr val="bg1"/>
              </a:buClr>
              <a:buFont typeface="Wingdings" pitchFamily="2" charset="2"/>
              <a:buChar char="Ø"/>
            </a:pPr>
            <a:endParaRPr lang="en-US" b="1" dirty="0" smtClean="0">
              <a:solidFill>
                <a:schemeClr val="bg1"/>
              </a:solidFill>
            </a:endParaRPr>
          </a:p>
          <a:p>
            <a:pPr eaLnBrk="1" hangingPunct="1">
              <a:buClr>
                <a:schemeClr val="bg1"/>
              </a:buClr>
              <a:buFont typeface="Wingdings" pitchFamily="2" charset="2"/>
              <a:buChar char="Ø"/>
            </a:pPr>
            <a:endParaRPr lang="en-US" b="1" dirty="0" smtClean="0">
              <a:solidFill>
                <a:schemeClr val="bg1"/>
              </a:solidFill>
            </a:endParaRPr>
          </a:p>
          <a:p>
            <a:pPr eaLnBrk="1" hangingPunct="1">
              <a:buClr>
                <a:schemeClr val="bg1"/>
              </a:buClr>
              <a:buFont typeface="Wingdings" pitchFamily="2" charset="2"/>
              <a:buChar char="Ø"/>
            </a:pPr>
            <a:endParaRPr lang="en-US" b="1" dirty="0" smtClean="0">
              <a:solidFill>
                <a:schemeClr val="bg1"/>
              </a:solidFill>
            </a:endParaRPr>
          </a:p>
          <a:p>
            <a:pPr eaLnBrk="1" hangingPunct="1"/>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eaLnBrk="1" fontAlgn="auto" hangingPunct="1">
              <a:spcAft>
                <a:spcPts val="0"/>
              </a:spcAft>
              <a:defRPr/>
            </a:pP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3124200"/>
          </a:xfrm>
        </p:spPr>
        <p:txBody>
          <a:bodyPr>
            <a:normAutofit/>
          </a:bodyPr>
          <a:lstStyle/>
          <a:p>
            <a:pPr marL="548640" indent="-411480" eaLnBrk="1" fontAlgn="auto" hangingPunct="1">
              <a:spcAft>
                <a:spcPts val="0"/>
              </a:spcAft>
              <a:buClr>
                <a:schemeClr val="tx1">
                  <a:shade val="95000"/>
                </a:schemeClr>
              </a:buClr>
              <a:buFont typeface="Wingdings 2"/>
              <a:buNone/>
              <a:defRPr/>
            </a:pPr>
            <a:endParaRPr lang="en-US" sz="2200" b="1" dirty="0">
              <a:solidFill>
                <a:schemeClr val="bg1"/>
              </a:solidFill>
              <a:latin typeface="Balaram" pitchFamily="2" charset="0"/>
            </a:endParaRPr>
          </a:p>
        </p:txBody>
      </p:sp>
      <p:pic>
        <p:nvPicPr>
          <p:cNvPr id="1029" name="Picture 5" descr="C:\Users\Sarva\Desktop\Jaya Subhadra's BS, BV\srila-prabhupada-medium.jpg"/>
          <p:cNvPicPr>
            <a:picLocks noChangeAspect="1" noChangeArrowheads="1"/>
          </p:cNvPicPr>
          <p:nvPr/>
        </p:nvPicPr>
        <p:blipFill>
          <a:blip r:embed="rId3"/>
          <a:srcRect/>
          <a:stretch>
            <a:fillRect/>
          </a:stretch>
        </p:blipFill>
        <p:spPr bwMode="auto">
          <a:xfrm>
            <a:off x="2743200" y="1447800"/>
            <a:ext cx="2590800" cy="3200400"/>
          </a:xfrm>
          <a:prstGeom prst="rect">
            <a:avLst/>
          </a:prstGeom>
          <a:noFill/>
          <a:ln w="9525">
            <a:noFill/>
            <a:miter lim="800000"/>
            <a:headEnd/>
            <a:tailEnd/>
          </a:ln>
        </p:spPr>
      </p:pic>
      <p:sp>
        <p:nvSpPr>
          <p:cNvPr id="8" name="TextBox 7"/>
          <p:cNvSpPr txBox="1">
            <a:spLocks noChangeArrowheads="1"/>
          </p:cNvSpPr>
          <p:nvPr/>
        </p:nvSpPr>
        <p:spPr bwMode="auto">
          <a:xfrm>
            <a:off x="685800" y="5410200"/>
            <a:ext cx="7772400" cy="584200"/>
          </a:xfrm>
          <a:prstGeom prst="rect">
            <a:avLst/>
          </a:prstGeom>
          <a:noFill/>
          <a:ln w="9525">
            <a:noFill/>
            <a:miter lim="800000"/>
            <a:headEnd/>
            <a:tailEnd/>
          </a:ln>
        </p:spPr>
        <p:txBody>
          <a:bodyPr>
            <a:spAutoFit/>
          </a:bodyPr>
          <a:lstStyle/>
          <a:p>
            <a:pPr algn="ctr"/>
            <a:r>
              <a:rPr lang="en-US" sz="3200" b="1" i="1">
                <a:solidFill>
                  <a:srgbClr val="C00000"/>
                </a:solidFill>
                <a:latin typeface="Rockwell Condensed" pitchFamily="18" charset="0"/>
              </a:rPr>
              <a:t>Srila Prabhupada ki jay!!!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 calcmode="lin" valueType="num">
                                      <p:cBhvr additive="base">
                                        <p:cTn id="12" dur="500" fill="hold"/>
                                        <p:tgtEl>
                                          <p:spTgt spid="1029"/>
                                        </p:tgtEl>
                                        <p:attrNameLst>
                                          <p:attrName>ppt_x</p:attrName>
                                        </p:attrNameLst>
                                      </p:cBhvr>
                                      <p:tavLst>
                                        <p:tav tm="0">
                                          <p:val>
                                            <p:strVal val="#ppt_x"/>
                                          </p:val>
                                        </p:tav>
                                        <p:tav tm="100000">
                                          <p:val>
                                            <p:strVal val="#ppt_x"/>
                                          </p:val>
                                        </p:tav>
                                      </p:tavLst>
                                    </p:anim>
                                    <p:anim calcmode="lin" valueType="num">
                                      <p:cBhvr additive="base">
                                        <p:cTn id="13"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142" y="100470"/>
            <a:ext cx="8229600" cy="1143000"/>
          </a:xfrm>
        </p:spPr>
        <p:txBody>
          <a:bodyPr>
            <a:normAutofit/>
          </a:bodyPr>
          <a:lstStyle/>
          <a:p>
            <a:r>
              <a:rPr lang="en-US" sz="3400" dirty="0" smtClean="0">
                <a:solidFill>
                  <a:schemeClr val="bg1"/>
                </a:solidFill>
              </a:rPr>
              <a:t>Destruction of </a:t>
            </a:r>
            <a:r>
              <a:rPr lang="en-US" sz="3400" dirty="0" err="1" smtClean="0">
                <a:solidFill>
                  <a:schemeClr val="bg1"/>
                </a:solidFill>
              </a:rPr>
              <a:t>Yadu</a:t>
            </a:r>
            <a:r>
              <a:rPr lang="en-US" sz="3400" dirty="0" smtClean="0">
                <a:solidFill>
                  <a:schemeClr val="bg1"/>
                </a:solidFill>
              </a:rPr>
              <a:t> Dynasty</a:t>
            </a:r>
            <a:endParaRPr lang="en-US" sz="3400" dirty="0">
              <a:solidFill>
                <a:schemeClr val="bg1"/>
              </a:solidFill>
            </a:endParaRPr>
          </a:p>
        </p:txBody>
      </p:sp>
      <p:sp>
        <p:nvSpPr>
          <p:cNvPr id="3" name="Content Placeholder 2"/>
          <p:cNvSpPr>
            <a:spLocks noGrp="1"/>
          </p:cNvSpPr>
          <p:nvPr>
            <p:ph idx="1"/>
          </p:nvPr>
        </p:nvSpPr>
        <p:spPr>
          <a:xfrm>
            <a:off x="457200" y="2057400"/>
            <a:ext cx="8229600" cy="4251325"/>
          </a:xfrm>
        </p:spPr>
        <p:txBody>
          <a:bodyPr/>
          <a:lstStyle/>
          <a:p>
            <a:endParaRPr lang="en-US" dirty="0"/>
          </a:p>
        </p:txBody>
      </p:sp>
      <p:pic>
        <p:nvPicPr>
          <p:cNvPr id="4098" name="Picture 2" descr="C:\Users\Krishna\Desktop\BV\1.14.1-21 pics\Samba as Pregnant 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 y="0"/>
            <a:ext cx="2978263" cy="4191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rishna\Desktop\BV\1.14.1-21 pics\Yadava Boys with Clu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006" y="1469568"/>
            <a:ext cx="2971800" cy="40930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rishna\Desktop\BV\1.14.1-21 pics\Fight at Prabha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807" y="2514600"/>
            <a:ext cx="320119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216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pPr eaLnBrk="1" fontAlgn="auto" hangingPunct="1">
              <a:spcAft>
                <a:spcPts val="0"/>
              </a:spcAft>
              <a:defRPr/>
            </a:pPr>
            <a:r>
              <a:rPr lang="en-US" dirty="0" smtClean="0">
                <a:solidFill>
                  <a:schemeClr val="bg1"/>
                </a:solidFill>
              </a:rPr>
              <a:t>1.14.1</a:t>
            </a:r>
            <a:endParaRPr lang="en-US" dirty="0">
              <a:solidFill>
                <a:schemeClr val="bg1"/>
              </a:solidFill>
            </a:endParaRPr>
          </a:p>
        </p:txBody>
      </p:sp>
      <p:sp>
        <p:nvSpPr>
          <p:cNvPr id="3" name="Content Placeholder 2"/>
          <p:cNvSpPr>
            <a:spLocks noGrp="1"/>
          </p:cNvSpPr>
          <p:nvPr>
            <p:ph idx="1"/>
          </p:nvPr>
        </p:nvSpPr>
        <p:spPr>
          <a:xfrm>
            <a:off x="381000" y="1219200"/>
            <a:ext cx="8229600" cy="5410200"/>
          </a:xfrm>
        </p:spPr>
        <p:txBody>
          <a:bodyPr>
            <a:normAutofit fontScale="70000" lnSpcReduction="20000"/>
          </a:bodyPr>
          <a:lstStyle/>
          <a:p>
            <a:pPr marL="548640" indent="-411480" algn="ctr" eaLnBrk="1" fontAlgn="auto" hangingPunct="1">
              <a:spcAft>
                <a:spcPts val="0"/>
              </a:spcAft>
              <a:buClr>
                <a:schemeClr val="tx1">
                  <a:shade val="95000"/>
                </a:schemeClr>
              </a:buClr>
              <a:buFont typeface="Wingdings 2"/>
              <a:buNone/>
              <a:defRPr/>
            </a:pPr>
            <a:r>
              <a:rPr lang="vi-VN" sz="4100" b="1" dirty="0">
                <a:solidFill>
                  <a:schemeClr val="bg1"/>
                </a:solidFill>
                <a:latin typeface="Balaram"/>
              </a:rPr>
              <a:t>sūta uvāca</a:t>
            </a:r>
          </a:p>
          <a:p>
            <a:pPr marL="548640" indent="-411480" algn="ctr" eaLnBrk="1" fontAlgn="auto" hangingPunct="1">
              <a:spcAft>
                <a:spcPts val="0"/>
              </a:spcAft>
              <a:buClr>
                <a:schemeClr val="tx1">
                  <a:shade val="95000"/>
                </a:schemeClr>
              </a:buClr>
              <a:buFont typeface="Wingdings 2"/>
              <a:buNone/>
              <a:defRPr/>
            </a:pPr>
            <a:r>
              <a:rPr lang="vi-VN" sz="4100" b="1" dirty="0" smtClean="0">
                <a:solidFill>
                  <a:schemeClr val="bg1"/>
                </a:solidFill>
                <a:latin typeface="Balaram"/>
              </a:rPr>
              <a:t>samprasthite </a:t>
            </a:r>
            <a:r>
              <a:rPr lang="vi-VN" sz="4100" b="1" dirty="0">
                <a:solidFill>
                  <a:schemeClr val="bg1"/>
                </a:solidFill>
                <a:latin typeface="Balaram"/>
              </a:rPr>
              <a:t>dvārakāyāḿ</a:t>
            </a:r>
          </a:p>
          <a:p>
            <a:pPr marL="548640" indent="-411480" algn="ctr" eaLnBrk="1" fontAlgn="auto" hangingPunct="1">
              <a:spcAft>
                <a:spcPts val="0"/>
              </a:spcAft>
              <a:buClr>
                <a:schemeClr val="tx1">
                  <a:shade val="95000"/>
                </a:schemeClr>
              </a:buClr>
              <a:buFont typeface="Wingdings 2"/>
              <a:buNone/>
              <a:defRPr/>
            </a:pPr>
            <a:r>
              <a:rPr lang="vi-VN" sz="4100" b="1" dirty="0" smtClean="0">
                <a:solidFill>
                  <a:schemeClr val="bg1"/>
                </a:solidFill>
                <a:latin typeface="Balaram"/>
              </a:rPr>
              <a:t>jiṣṇau </a:t>
            </a:r>
            <a:r>
              <a:rPr lang="vi-VN" sz="4100" b="1" dirty="0">
                <a:solidFill>
                  <a:schemeClr val="bg1"/>
                </a:solidFill>
                <a:latin typeface="Balaram"/>
              </a:rPr>
              <a:t>bandhu-didṛkṣayā</a:t>
            </a:r>
          </a:p>
          <a:p>
            <a:pPr marL="548640" indent="-411480" algn="ctr" eaLnBrk="1" fontAlgn="auto" hangingPunct="1">
              <a:spcAft>
                <a:spcPts val="0"/>
              </a:spcAft>
              <a:buClr>
                <a:schemeClr val="tx1">
                  <a:shade val="95000"/>
                </a:schemeClr>
              </a:buClr>
              <a:buFont typeface="Wingdings 2"/>
              <a:buNone/>
              <a:defRPr/>
            </a:pPr>
            <a:r>
              <a:rPr lang="vi-VN" sz="4100" b="1" dirty="0" smtClean="0">
                <a:solidFill>
                  <a:schemeClr val="bg1"/>
                </a:solidFill>
                <a:latin typeface="Balaram"/>
              </a:rPr>
              <a:t>jñātuḿ </a:t>
            </a:r>
            <a:r>
              <a:rPr lang="vi-VN" sz="4100" b="1" dirty="0">
                <a:solidFill>
                  <a:schemeClr val="bg1"/>
                </a:solidFill>
                <a:latin typeface="Balaram"/>
              </a:rPr>
              <a:t>ca puṇya-ślokasya</a:t>
            </a:r>
          </a:p>
          <a:p>
            <a:pPr marL="548640" indent="-411480" algn="ctr" eaLnBrk="1" fontAlgn="auto" hangingPunct="1">
              <a:spcAft>
                <a:spcPts val="0"/>
              </a:spcAft>
              <a:buClr>
                <a:schemeClr val="tx1">
                  <a:shade val="95000"/>
                </a:schemeClr>
              </a:buClr>
              <a:buFont typeface="Wingdings 2"/>
              <a:buNone/>
              <a:defRPr/>
            </a:pPr>
            <a:r>
              <a:rPr lang="vi-VN" sz="4100" b="1" dirty="0" smtClean="0">
                <a:solidFill>
                  <a:schemeClr val="bg1"/>
                </a:solidFill>
                <a:latin typeface="Balaram"/>
              </a:rPr>
              <a:t>kṛṣṇasya </a:t>
            </a:r>
            <a:r>
              <a:rPr lang="vi-VN" sz="4100" b="1" dirty="0">
                <a:solidFill>
                  <a:schemeClr val="bg1"/>
                </a:solidFill>
                <a:latin typeface="Balaram"/>
              </a:rPr>
              <a:t>ca </a:t>
            </a:r>
            <a:r>
              <a:rPr lang="vi-VN" sz="4100" b="1" dirty="0" smtClean="0">
                <a:solidFill>
                  <a:schemeClr val="bg1"/>
                </a:solidFill>
                <a:latin typeface="Balaram"/>
              </a:rPr>
              <a:t>viceṣṭitam</a:t>
            </a:r>
            <a:endParaRPr lang="en-US" sz="4100" b="1" dirty="0" smtClean="0">
              <a:solidFill>
                <a:schemeClr val="bg1"/>
              </a:solidFill>
              <a:latin typeface="Balaram"/>
            </a:endParaRPr>
          </a:p>
          <a:p>
            <a:pPr marL="548640" indent="-411480" algn="ctr" eaLnBrk="1" fontAlgn="auto" hangingPunct="1">
              <a:spcAft>
                <a:spcPts val="0"/>
              </a:spcAft>
              <a:buClr>
                <a:schemeClr val="tx1">
                  <a:shade val="95000"/>
                </a:schemeClr>
              </a:buClr>
              <a:buFont typeface="Wingdings 2"/>
              <a:buNone/>
              <a:defRPr/>
            </a:pPr>
            <a:endParaRPr lang="vi-VN" sz="3300" b="1" dirty="0">
              <a:solidFill>
                <a:schemeClr val="bg1"/>
              </a:solidFill>
              <a:latin typeface="Balaram"/>
            </a:endParaRPr>
          </a:p>
          <a:p>
            <a:pPr marL="548640" indent="-411480" algn="just" eaLnBrk="1" fontAlgn="auto" hangingPunct="1">
              <a:spcAft>
                <a:spcPts val="0"/>
              </a:spcAft>
              <a:buClr>
                <a:schemeClr val="tx1">
                  <a:shade val="95000"/>
                </a:schemeClr>
              </a:buClr>
              <a:buFont typeface="Wingdings 2"/>
              <a:buNone/>
              <a:defRPr/>
            </a:pPr>
            <a:r>
              <a:rPr lang="en-US" sz="3300" b="1" dirty="0" smtClean="0">
                <a:solidFill>
                  <a:schemeClr val="bg1"/>
                </a:solidFill>
                <a:latin typeface="Balaram"/>
              </a:rPr>
              <a:t>    </a:t>
            </a:r>
            <a:r>
              <a:rPr lang="en-US" sz="4600" b="1" dirty="0" err="1" smtClean="0">
                <a:solidFill>
                  <a:schemeClr val="bg1"/>
                </a:solidFill>
                <a:latin typeface="Balaram"/>
              </a:rPr>
              <a:t>Śrī</a:t>
            </a:r>
            <a:r>
              <a:rPr lang="en-US" sz="4600" b="1" dirty="0" smtClean="0">
                <a:solidFill>
                  <a:schemeClr val="bg1"/>
                </a:solidFill>
                <a:latin typeface="Balaram"/>
              </a:rPr>
              <a:t> </a:t>
            </a:r>
            <a:r>
              <a:rPr lang="en-US" sz="4600" b="1" dirty="0" err="1">
                <a:solidFill>
                  <a:schemeClr val="bg1"/>
                </a:solidFill>
                <a:latin typeface="Balaram"/>
              </a:rPr>
              <a:t>Sūta</a:t>
            </a:r>
            <a:r>
              <a:rPr lang="en-US" sz="4600" b="1" dirty="0">
                <a:solidFill>
                  <a:schemeClr val="bg1"/>
                </a:solidFill>
                <a:latin typeface="Balaram"/>
              </a:rPr>
              <a:t> </a:t>
            </a:r>
            <a:r>
              <a:rPr lang="en-US" sz="4600" b="1" dirty="0" err="1">
                <a:solidFill>
                  <a:schemeClr val="bg1"/>
                </a:solidFill>
                <a:latin typeface="Balaram"/>
              </a:rPr>
              <a:t>Gosvāmī</a:t>
            </a:r>
            <a:r>
              <a:rPr lang="en-US" sz="4600" b="1" dirty="0">
                <a:solidFill>
                  <a:schemeClr val="bg1"/>
                </a:solidFill>
                <a:latin typeface="Balaram"/>
              </a:rPr>
              <a:t> said: </a:t>
            </a:r>
            <a:r>
              <a:rPr lang="en-US" sz="4600" b="1" dirty="0" err="1">
                <a:solidFill>
                  <a:schemeClr val="bg1"/>
                </a:solidFill>
                <a:latin typeface="Balaram"/>
              </a:rPr>
              <a:t>Arjuna</a:t>
            </a:r>
            <a:r>
              <a:rPr lang="en-US" sz="4600" b="1" dirty="0">
                <a:solidFill>
                  <a:schemeClr val="bg1"/>
                </a:solidFill>
                <a:latin typeface="Balaram"/>
              </a:rPr>
              <a:t> went to </a:t>
            </a:r>
            <a:r>
              <a:rPr lang="en-US" sz="4600" b="1" dirty="0" err="1">
                <a:solidFill>
                  <a:schemeClr val="bg1"/>
                </a:solidFill>
                <a:latin typeface="Balaram"/>
              </a:rPr>
              <a:t>Dvārakā</a:t>
            </a:r>
            <a:r>
              <a:rPr lang="en-US" sz="4600" b="1" dirty="0">
                <a:solidFill>
                  <a:schemeClr val="bg1"/>
                </a:solidFill>
                <a:latin typeface="Balaram"/>
              </a:rPr>
              <a:t> to see Lord </a:t>
            </a:r>
            <a:r>
              <a:rPr lang="en-US" sz="4600" b="1" dirty="0" err="1">
                <a:solidFill>
                  <a:schemeClr val="bg1"/>
                </a:solidFill>
                <a:latin typeface="Balaram"/>
              </a:rPr>
              <a:t>Śrī</a:t>
            </a:r>
            <a:r>
              <a:rPr lang="en-US" sz="4600" b="1" dirty="0">
                <a:solidFill>
                  <a:schemeClr val="bg1"/>
                </a:solidFill>
                <a:latin typeface="Balaram"/>
              </a:rPr>
              <a:t> </a:t>
            </a:r>
            <a:r>
              <a:rPr lang="en-US" sz="4600" b="1" dirty="0" err="1">
                <a:solidFill>
                  <a:schemeClr val="bg1"/>
                </a:solidFill>
                <a:latin typeface="Balaram"/>
              </a:rPr>
              <a:t>Kṛṣṇa</a:t>
            </a:r>
            <a:r>
              <a:rPr lang="en-US" sz="4600" b="1" dirty="0">
                <a:solidFill>
                  <a:schemeClr val="bg1"/>
                </a:solidFill>
                <a:latin typeface="Balaram"/>
              </a:rPr>
              <a:t> and other friends and also to learn from the Lord of His next activities.</a:t>
            </a:r>
          </a:p>
          <a:p>
            <a:pPr marL="548640" indent="-411480" algn="just" eaLnBrk="1" fontAlgn="auto" hangingPunct="1">
              <a:spcAft>
                <a:spcPts val="0"/>
              </a:spcAft>
              <a:buClr>
                <a:schemeClr val="tx1">
                  <a:shade val="95000"/>
                </a:schemeClr>
              </a:buClr>
              <a:buFont typeface="Wingdings 2"/>
              <a:buNone/>
              <a:defRPr/>
            </a:pPr>
            <a:endParaRPr lang="en-US" sz="3300" b="1" dirty="0" smtClean="0">
              <a:latin typeface="Balaram"/>
            </a:endParaRPr>
          </a:p>
          <a:p>
            <a:pPr marL="548640" indent="-411480" eaLnBrk="1" fontAlgn="auto" hangingPunct="1">
              <a:spcAft>
                <a:spcPts val="0"/>
              </a:spcAft>
              <a:buClr>
                <a:schemeClr val="tx1">
                  <a:shade val="95000"/>
                </a:schemeClr>
              </a:buClr>
              <a:buFont typeface="Wingdings 2"/>
              <a:buNone/>
              <a:defRPr/>
            </a:pPr>
            <a:r>
              <a:rPr lang="en-US" sz="3300" dirty="0" smtClean="0">
                <a:latin typeface="Balaram" pitchFamily="2" charset="0"/>
              </a:rPr>
              <a:t>     </a:t>
            </a:r>
            <a:endParaRPr lang="en-US" dirty="0" smtClean="0"/>
          </a:p>
          <a:p>
            <a:pPr marL="548640" indent="-411480" eaLnBrk="1" fontAlgn="auto" hangingPunct="1">
              <a:spcAft>
                <a:spcPts val="0"/>
              </a:spcAft>
              <a:buClr>
                <a:schemeClr val="tx1">
                  <a:shade val="95000"/>
                </a:schemeClr>
              </a:buClr>
              <a:buFont typeface="Wingdings 2"/>
              <a:buNone/>
              <a:defRPr/>
            </a:pPr>
            <a:r>
              <a:rPr lang="en-US" sz="3200" dirty="0" smtClean="0"/>
              <a:t>                                 </a:t>
            </a:r>
            <a:endParaRPr lang="en-US"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715962"/>
          </a:xfrm>
        </p:spPr>
        <p:txBody>
          <a:bodyPr>
            <a:normAutofit fontScale="90000"/>
          </a:bodyPr>
          <a:lstStyle/>
          <a:p>
            <a:pPr eaLnBrk="1" fontAlgn="auto" hangingPunct="1">
              <a:spcAft>
                <a:spcPts val="0"/>
              </a:spcAft>
              <a:defRPr/>
            </a:pPr>
            <a:r>
              <a:rPr lang="en-US" dirty="0" smtClean="0">
                <a:solidFill>
                  <a:schemeClr val="bg1"/>
                </a:solidFill>
              </a:rPr>
              <a:t>Purport Points 1.14.1</a:t>
            </a:r>
            <a:endParaRPr lang="en-US" dirty="0">
              <a:solidFill>
                <a:schemeClr val="bg1"/>
              </a:solidFill>
            </a:endParaRPr>
          </a:p>
        </p:txBody>
      </p:sp>
      <p:sp>
        <p:nvSpPr>
          <p:cNvPr id="3" name="Content Placeholder 2"/>
          <p:cNvSpPr>
            <a:spLocks noGrp="1"/>
          </p:cNvSpPr>
          <p:nvPr>
            <p:ph idx="1"/>
          </p:nvPr>
        </p:nvSpPr>
        <p:spPr>
          <a:xfrm>
            <a:off x="304800" y="1143000"/>
            <a:ext cx="8305800" cy="5715001"/>
          </a:xfrm>
        </p:spPr>
        <p:txBody>
          <a:bodyPr/>
          <a:lstStyle/>
          <a:p>
            <a:pPr eaLnBrk="1" hangingPunct="1">
              <a:buClr>
                <a:schemeClr val="bg1"/>
              </a:buClr>
              <a:buFont typeface="Wingdings" pitchFamily="2" charset="2"/>
              <a:buChar char="Ø"/>
            </a:pPr>
            <a:r>
              <a:rPr lang="en-US" sz="3600" dirty="0" smtClean="0">
                <a:solidFill>
                  <a:schemeClr val="bg1"/>
                </a:solidFill>
                <a:latin typeface="Balaram" pitchFamily="2" charset="0"/>
              </a:rPr>
              <a:t>Purpose of the Lord’s descend</a:t>
            </a:r>
          </a:p>
          <a:p>
            <a:pPr marL="136525" indent="0" eaLnBrk="1" hangingPunct="1">
              <a:buClr>
                <a:schemeClr val="bg1"/>
              </a:buClr>
              <a:buNone/>
            </a:pPr>
            <a:r>
              <a:rPr lang="en-US" sz="3600" dirty="0">
                <a:solidFill>
                  <a:schemeClr val="bg1"/>
                </a:solidFill>
                <a:latin typeface="Balaram" pitchFamily="2" charset="0"/>
              </a:rPr>
              <a:t> </a:t>
            </a:r>
            <a:r>
              <a:rPr lang="en-US" sz="3600" dirty="0" smtClean="0">
                <a:solidFill>
                  <a:schemeClr val="bg1"/>
                </a:solidFill>
                <a:latin typeface="Balaram" pitchFamily="2" charset="0"/>
              </a:rPr>
              <a:t>    ---</a:t>
            </a:r>
            <a:r>
              <a:rPr lang="en-US" sz="3600" dirty="0" smtClean="0">
                <a:solidFill>
                  <a:schemeClr val="bg1"/>
                </a:solidFill>
                <a:latin typeface="Balaram" pitchFamily="2" charset="0"/>
                <a:sym typeface="Wingdings" pitchFamily="2" charset="2"/>
              </a:rPr>
              <a:t>BG 4.7</a:t>
            </a:r>
          </a:p>
          <a:p>
            <a:pPr eaLnBrk="1" hangingPunct="1">
              <a:buClrTx/>
              <a:buFont typeface="Wingdings" pitchFamily="2" charset="2"/>
              <a:buChar char="Ø"/>
            </a:pPr>
            <a:r>
              <a:rPr lang="en-US" sz="3600" dirty="0" smtClean="0">
                <a:solidFill>
                  <a:schemeClr val="bg1"/>
                </a:solidFill>
                <a:latin typeface="Balaram" pitchFamily="2" charset="0"/>
              </a:rPr>
              <a:t>The Lord’s mission was now complete</a:t>
            </a:r>
          </a:p>
          <a:p>
            <a:pPr marL="136525" indent="0" eaLnBrk="1" hangingPunct="1">
              <a:buClrTx/>
              <a:buNone/>
            </a:pPr>
            <a:r>
              <a:rPr lang="en-US" sz="3600" dirty="0" smtClean="0">
                <a:solidFill>
                  <a:schemeClr val="bg1"/>
                </a:solidFill>
                <a:latin typeface="Balaram" pitchFamily="2" charset="0"/>
              </a:rPr>
              <a:t>    --</a:t>
            </a:r>
            <a:r>
              <a:rPr lang="en-US" sz="3600" dirty="0" smtClean="0">
                <a:solidFill>
                  <a:schemeClr val="bg1"/>
                </a:solidFill>
                <a:latin typeface="Balaram" pitchFamily="2" charset="0"/>
                <a:sym typeface="Wingdings" pitchFamily="2" charset="2"/>
              </a:rPr>
              <a:t>Battle of </a:t>
            </a:r>
            <a:r>
              <a:rPr lang="en-US" sz="3600" dirty="0" err="1" smtClean="0">
                <a:solidFill>
                  <a:schemeClr val="bg1"/>
                </a:solidFill>
                <a:latin typeface="Balaram" pitchFamily="2" charset="0"/>
                <a:sym typeface="Wingdings" pitchFamily="2" charset="2"/>
              </a:rPr>
              <a:t>Kuruksetra</a:t>
            </a:r>
            <a:r>
              <a:rPr lang="en-US" sz="3600" dirty="0" smtClean="0">
                <a:solidFill>
                  <a:schemeClr val="bg1"/>
                </a:solidFill>
                <a:latin typeface="Balaram" pitchFamily="2" charset="0"/>
                <a:sym typeface="Wingdings" pitchFamily="2" charset="2"/>
              </a:rPr>
              <a:t> and establishment of Maharaja            	</a:t>
            </a:r>
            <a:r>
              <a:rPr lang="en-US" sz="3600" dirty="0" err="1" smtClean="0">
                <a:solidFill>
                  <a:schemeClr val="bg1"/>
                </a:solidFill>
                <a:latin typeface="Balaram" pitchFamily="2" charset="0"/>
                <a:sym typeface="Wingdings" pitchFamily="2" charset="2"/>
              </a:rPr>
              <a:t>Yudhisthira</a:t>
            </a:r>
            <a:r>
              <a:rPr lang="en-US" sz="3600" dirty="0" smtClean="0">
                <a:solidFill>
                  <a:schemeClr val="bg1"/>
                </a:solidFill>
                <a:latin typeface="Balaram" pitchFamily="2" charset="0"/>
                <a:sym typeface="Wingdings" pitchFamily="2" charset="2"/>
              </a:rPr>
              <a:t> as King </a:t>
            </a:r>
            <a:endParaRPr lang="en-US" sz="3600" dirty="0">
              <a:solidFill>
                <a:schemeClr val="bg1"/>
              </a:solidFill>
              <a:latin typeface="Balaram" pitchFamily="2" charset="0"/>
              <a:sym typeface="Wingdings" pitchFamily="2" charset="2"/>
            </a:endParaRPr>
          </a:p>
          <a:p>
            <a:pPr eaLnBrk="1" hangingPunct="1">
              <a:buClrTx/>
              <a:buFont typeface="Wingdings" pitchFamily="2" charset="2"/>
              <a:buChar char="Ø"/>
            </a:pPr>
            <a:r>
              <a:rPr lang="en-US" sz="3600" dirty="0" smtClean="0">
                <a:solidFill>
                  <a:schemeClr val="bg1"/>
                </a:solidFill>
                <a:latin typeface="Balaram" pitchFamily="2" charset="0"/>
                <a:sym typeface="Wingdings" pitchFamily="2" charset="2"/>
              </a:rPr>
              <a:t> Purpose of </a:t>
            </a:r>
            <a:r>
              <a:rPr lang="en-US" sz="3600" dirty="0" err="1" smtClean="0">
                <a:solidFill>
                  <a:schemeClr val="bg1"/>
                </a:solidFill>
                <a:latin typeface="Balaram" pitchFamily="2" charset="0"/>
                <a:sym typeface="Wingdings" pitchFamily="2" charset="2"/>
              </a:rPr>
              <a:t>Arjuna</a:t>
            </a:r>
            <a:r>
              <a:rPr lang="en-US" sz="3600" dirty="0" smtClean="0">
                <a:solidFill>
                  <a:schemeClr val="bg1"/>
                </a:solidFill>
                <a:latin typeface="Balaram" pitchFamily="2" charset="0"/>
                <a:sym typeface="Wingdings" pitchFamily="2" charset="2"/>
              </a:rPr>
              <a:t> going to </a:t>
            </a:r>
            <a:r>
              <a:rPr lang="en-US" sz="3600" dirty="0" err="1" smtClean="0">
                <a:solidFill>
                  <a:schemeClr val="bg1"/>
                </a:solidFill>
                <a:latin typeface="Balaram" pitchFamily="2" charset="0"/>
                <a:sym typeface="Wingdings" pitchFamily="2" charset="2"/>
              </a:rPr>
              <a:t>Dwarka</a:t>
            </a:r>
            <a:r>
              <a:rPr lang="en-US" sz="3600" dirty="0" smtClean="0">
                <a:solidFill>
                  <a:schemeClr val="bg1"/>
                </a:solidFill>
                <a:latin typeface="Balaram" pitchFamily="2" charset="0"/>
                <a:sym typeface="Wingdings" pitchFamily="2" charset="2"/>
              </a:rPr>
              <a:t> </a:t>
            </a:r>
            <a:endParaRPr lang="en-US" sz="3600" dirty="0" smtClean="0">
              <a:solidFill>
                <a:schemeClr val="bg1"/>
              </a:solidFill>
              <a:latin typeface="Balaram" pitchFamily="2" charset="0"/>
            </a:endParaRPr>
          </a:p>
          <a:p>
            <a:pPr eaLnBrk="1" hangingPunct="1">
              <a:buClrTx/>
              <a:buFont typeface="Wingdings 2" pitchFamily="18" charset="2"/>
              <a:buNone/>
            </a:pPr>
            <a:r>
              <a:rPr lang="en-US" sz="2400" dirty="0" smtClean="0">
                <a:solidFill>
                  <a:schemeClr val="bg1"/>
                </a:solidFill>
                <a:latin typeface="Balaram" pitchFamily="2" charset="0"/>
              </a:rPr>
              <a:t>       </a:t>
            </a:r>
            <a:r>
              <a:rPr lang="en-US" sz="2400" dirty="0" smtClean="0">
                <a:solidFill>
                  <a:schemeClr val="bg1"/>
                </a:solidFill>
                <a:latin typeface="Balaram" pitchFamily="2" charset="0"/>
                <a:sym typeface="Wingdings" pitchFamily="2" charset="2"/>
              </a:rPr>
              <a:t>            </a:t>
            </a:r>
            <a:r>
              <a:rPr lang="en-US" sz="2400" dirty="0" smtClean="0">
                <a:solidFill>
                  <a:schemeClr val="bg1"/>
                </a:solidFill>
                <a:latin typeface="Balaram" pitchFamily="2"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eaLnBrk="1" hangingPunct="1">
              <a:defRPr/>
            </a:pPr>
            <a:r>
              <a:rPr lang="en-US" dirty="0" smtClean="0">
                <a:solidFill>
                  <a:schemeClr val="bg1"/>
                </a:solidFill>
              </a:rPr>
              <a:t>Practical Application 1.14.1</a:t>
            </a:r>
            <a:endParaRPr lang="en-US" dirty="0">
              <a:solidFill>
                <a:schemeClr val="bg1"/>
              </a:solidFill>
            </a:endParaRPr>
          </a:p>
        </p:txBody>
      </p:sp>
      <p:sp>
        <p:nvSpPr>
          <p:cNvPr id="3" name="Content Placeholder 2"/>
          <p:cNvSpPr>
            <a:spLocks noGrp="1"/>
          </p:cNvSpPr>
          <p:nvPr>
            <p:ph idx="1"/>
          </p:nvPr>
        </p:nvSpPr>
        <p:spPr>
          <a:xfrm>
            <a:off x="457200" y="1371600"/>
            <a:ext cx="8229600" cy="4937125"/>
          </a:xfrm>
        </p:spPr>
        <p:txBody>
          <a:bodyPr/>
          <a:lstStyle/>
          <a:p>
            <a:pPr eaLnBrk="1" hangingPunct="1">
              <a:buClrTx/>
              <a:buFont typeface="Wingdings" pitchFamily="2" charset="2"/>
              <a:buChar char="Ø"/>
            </a:pPr>
            <a:r>
              <a:rPr lang="en-US" dirty="0" err="1" smtClean="0">
                <a:solidFill>
                  <a:schemeClr val="bg1"/>
                </a:solidFill>
                <a:latin typeface="Balaram" pitchFamily="2" charset="0"/>
              </a:rPr>
              <a:t>Pandavas</a:t>
            </a:r>
            <a:r>
              <a:rPr lang="en-US" dirty="0" smtClean="0">
                <a:solidFill>
                  <a:schemeClr val="bg1"/>
                </a:solidFill>
                <a:latin typeface="Balaram" pitchFamily="2" charset="0"/>
              </a:rPr>
              <a:t> never acted independently of the Lord/took complete shelter of the Lord </a:t>
            </a:r>
          </a:p>
          <a:p>
            <a:pPr eaLnBrk="1" hangingPunct="1">
              <a:buClrTx/>
              <a:buFont typeface="Wingdings" pitchFamily="2" charset="2"/>
              <a:buChar char="§"/>
            </a:pPr>
            <a:r>
              <a:rPr lang="en-US" dirty="0">
                <a:solidFill>
                  <a:schemeClr val="bg1"/>
                </a:solidFill>
                <a:latin typeface="Balaram" pitchFamily="2" charset="0"/>
              </a:rPr>
              <a:t> </a:t>
            </a:r>
            <a:r>
              <a:rPr lang="en-US" dirty="0" smtClean="0">
                <a:solidFill>
                  <a:schemeClr val="bg1"/>
                </a:solidFill>
                <a:latin typeface="Balaram" pitchFamily="2" charset="0"/>
              </a:rPr>
              <a:t>  </a:t>
            </a:r>
            <a:r>
              <a:rPr lang="en-US" dirty="0" err="1" smtClean="0">
                <a:solidFill>
                  <a:schemeClr val="bg1"/>
                </a:solidFill>
                <a:latin typeface="Balaram" pitchFamily="2" charset="0"/>
                <a:sym typeface="Wingdings" pitchFamily="2" charset="2"/>
              </a:rPr>
              <a:t>Krsna</a:t>
            </a:r>
            <a:r>
              <a:rPr lang="en-US" dirty="0" smtClean="0">
                <a:solidFill>
                  <a:schemeClr val="bg1"/>
                </a:solidFill>
                <a:latin typeface="Balaram" pitchFamily="2" charset="0"/>
                <a:sym typeface="Wingdings" pitchFamily="2" charset="2"/>
              </a:rPr>
              <a:t> is known as </a:t>
            </a:r>
            <a:r>
              <a:rPr lang="en-US" dirty="0" err="1" smtClean="0">
                <a:solidFill>
                  <a:schemeClr val="bg1"/>
                </a:solidFill>
                <a:latin typeface="Balaram" pitchFamily="2" charset="0"/>
                <a:sym typeface="Wingdings" pitchFamily="2" charset="2"/>
              </a:rPr>
              <a:t>Pranata</a:t>
            </a:r>
            <a:r>
              <a:rPr lang="en-US" dirty="0" smtClean="0">
                <a:solidFill>
                  <a:schemeClr val="bg1"/>
                </a:solidFill>
                <a:latin typeface="Balaram" pitchFamily="2" charset="0"/>
                <a:sym typeface="Wingdings" pitchFamily="2" charset="2"/>
              </a:rPr>
              <a:t> </a:t>
            </a:r>
            <a:r>
              <a:rPr lang="en-US" dirty="0" err="1" smtClean="0">
                <a:solidFill>
                  <a:schemeClr val="bg1"/>
                </a:solidFill>
                <a:latin typeface="Balaram" pitchFamily="2" charset="0"/>
                <a:sym typeface="Wingdings" pitchFamily="2" charset="2"/>
              </a:rPr>
              <a:t>Karuna</a:t>
            </a:r>
            <a:r>
              <a:rPr lang="en-US" dirty="0" smtClean="0">
                <a:solidFill>
                  <a:schemeClr val="bg1"/>
                </a:solidFill>
                <a:latin typeface="Balaram" pitchFamily="2" charset="0"/>
                <a:sym typeface="Wingdings" pitchFamily="2" charset="2"/>
              </a:rPr>
              <a:t>- He who is merciful to the surrendered souls</a:t>
            </a:r>
          </a:p>
          <a:p>
            <a:pPr marL="136525" indent="0" eaLnBrk="1" hangingPunct="1">
              <a:buClrTx/>
              <a:buNone/>
            </a:pPr>
            <a:r>
              <a:rPr lang="en-US" dirty="0">
                <a:solidFill>
                  <a:schemeClr val="bg1"/>
                </a:solidFill>
                <a:latin typeface="Balaram" pitchFamily="2" charset="0"/>
                <a:sym typeface="Wingdings" pitchFamily="2" charset="2"/>
              </a:rPr>
              <a:t> </a:t>
            </a:r>
            <a:r>
              <a:rPr lang="en-US" dirty="0" smtClean="0">
                <a:solidFill>
                  <a:schemeClr val="bg1"/>
                </a:solidFill>
                <a:latin typeface="Balaram" pitchFamily="2" charset="0"/>
                <a:sym typeface="Wingdings" pitchFamily="2" charset="2"/>
              </a:rPr>
              <a:t>  </a:t>
            </a:r>
            <a:r>
              <a:rPr lang="en-US" dirty="0" err="1" smtClean="0">
                <a:solidFill>
                  <a:schemeClr val="bg1"/>
                </a:solidFill>
                <a:latin typeface="Balaram" pitchFamily="2" charset="0"/>
                <a:sym typeface="Wingdings" pitchFamily="2" charset="2"/>
              </a:rPr>
              <a:t>eg</a:t>
            </a:r>
            <a:r>
              <a:rPr lang="en-US" dirty="0" smtClean="0">
                <a:solidFill>
                  <a:schemeClr val="bg1"/>
                </a:solidFill>
                <a:latin typeface="Balaram" pitchFamily="2" charset="0"/>
                <a:sym typeface="Wingdings" pitchFamily="2" charset="2"/>
              </a:rPr>
              <a:t>. Owner of the cow</a:t>
            </a:r>
            <a:endParaRPr lang="en-US" dirty="0">
              <a:solidFill>
                <a:schemeClr val="bg1"/>
              </a:solidFill>
              <a:latin typeface="Balaram" pitchFamily="2" charset="0"/>
            </a:endParaRPr>
          </a:p>
          <a:p>
            <a:pPr marL="136525" indent="0" eaLnBrk="1" hangingPunct="1">
              <a:buClrTx/>
              <a:buNone/>
            </a:pPr>
            <a:endParaRPr lang="en-US" dirty="0" smtClean="0">
              <a:solidFill>
                <a:schemeClr val="bg1"/>
              </a:solidFill>
              <a:latin typeface="Balaram" pitchFamily="2" charset="0"/>
            </a:endParaRPr>
          </a:p>
          <a:p>
            <a:pPr eaLnBrk="1" hangingPunct="1">
              <a:buClrTx/>
              <a:buFont typeface="Wingdings" pitchFamily="2" charset="2"/>
              <a:buChar char="Ø"/>
            </a:pPr>
            <a:r>
              <a:rPr lang="en-US" dirty="0" smtClean="0">
                <a:solidFill>
                  <a:schemeClr val="bg1"/>
                </a:solidFill>
                <a:latin typeface="Balaram" pitchFamily="2" charset="0"/>
              </a:rPr>
              <a:t>Always look for an opportunity to serve </a:t>
            </a:r>
            <a:endParaRPr lang="en-US" dirty="0">
              <a:solidFill>
                <a:schemeClr val="bg1"/>
              </a:solidFill>
              <a:latin typeface="Balaram" pitchFamily="2" charset="0"/>
            </a:endParaRPr>
          </a:p>
          <a:p>
            <a:pPr eaLnBrk="1" hangingPunct="1">
              <a:buClrTx/>
              <a:buFont typeface="Wingdings" pitchFamily="2" charset="2"/>
              <a:buChar char="Ø"/>
            </a:pPr>
            <a:endParaRPr lang="en-US" dirty="0" smtClean="0">
              <a:solidFill>
                <a:schemeClr val="bg1"/>
              </a:solidFill>
              <a:latin typeface="Balaram" pitchFamily="2" charset="0"/>
            </a:endParaRPr>
          </a:p>
          <a:p>
            <a:pPr marL="136525" indent="0" eaLnBrk="1" hangingPunct="1">
              <a:buClrTx/>
              <a:buNone/>
            </a:pPr>
            <a:endParaRPr lang="en-US" dirty="0" smtClean="0">
              <a:solidFill>
                <a:schemeClr val="bg1"/>
              </a:solidFill>
              <a:latin typeface="Balaram" pitchFamily="2" charset="0"/>
            </a:endParaRPr>
          </a:p>
          <a:p>
            <a:pPr eaLnBrk="1" hangingPunct="1">
              <a:buClrTx/>
              <a:buFont typeface="Wingdings" pitchFamily="2" charset="2"/>
              <a:buChar char="Ø"/>
            </a:pPr>
            <a:endParaRPr lang="en-US" dirty="0">
              <a:solidFill>
                <a:schemeClr val="bg1"/>
              </a:solidFill>
              <a:latin typeface="Balaram" pitchFamily="2" charset="0"/>
            </a:endParaRPr>
          </a:p>
          <a:p>
            <a:pPr eaLnBrk="1" hangingPunct="1">
              <a:buClrTx/>
              <a:buFont typeface="Wingdings" pitchFamily="2" charset="2"/>
              <a:buChar char="Ø"/>
            </a:pPr>
            <a:endParaRPr lang="en-US" dirty="0" smtClean="0">
              <a:solidFill>
                <a:schemeClr val="bg1"/>
              </a:solidFill>
              <a:latin typeface="Balaram" pitchFamily="2" charset="0"/>
            </a:endParaRPr>
          </a:p>
          <a:p>
            <a:pPr eaLnBrk="1" hangingPunct="1">
              <a:buFont typeface="Wingdings 2" pitchFamily="18" charset="2"/>
              <a:buNone/>
            </a:pPr>
            <a:r>
              <a:rPr lang="en-US" dirty="0" smtClean="0">
                <a:solidFill>
                  <a:schemeClr val="bg1"/>
                </a:solidFill>
                <a:latin typeface="Balaram" pitchFamily="2" charset="0"/>
              </a:rPr>
              <a:t>           </a:t>
            </a:r>
          </a:p>
          <a:p>
            <a:pPr eaLnBrk="1" hangingPunct="1">
              <a:buFont typeface="Wingdings 2" pitchFamily="18" charset="2"/>
              <a:buNone/>
            </a:pPr>
            <a:r>
              <a:rPr lang="en-US" dirty="0" smtClean="0">
                <a:solidFill>
                  <a:schemeClr val="bg1"/>
                </a:solidFill>
                <a:latin typeface="Balaram" pitchFamily="2" charset="0"/>
              </a:rPr>
              <a:t>      </a:t>
            </a:r>
            <a:endParaRPr lang="en-US" dirty="0" smtClean="0">
              <a:solidFill>
                <a:schemeClr val="bg1"/>
              </a:solidFill>
              <a:latin typeface="Balaram" pitchFamily="2" charset="0"/>
              <a:sym typeface="Wingdings" pitchFamily="2" charset="2"/>
            </a:endParaRPr>
          </a:p>
          <a:p>
            <a:pPr eaLnBrk="1" hangingPunct="1">
              <a:buFont typeface="Wingdings 2" pitchFamily="18" charset="2"/>
              <a:buNone/>
            </a:pPr>
            <a:r>
              <a:rPr lang="en-US" dirty="0" smtClean="0">
                <a:solidFill>
                  <a:schemeClr val="bg1"/>
                </a:solidFill>
                <a:latin typeface="Balaram" pitchFamily="2" charset="0"/>
                <a:sym typeface="Wingdings" pitchFamily="2" charset="2"/>
              </a:rPr>
              <a:t>           </a:t>
            </a:r>
            <a:r>
              <a:rPr lang="en-US" dirty="0" smtClean="0">
                <a:solidFill>
                  <a:schemeClr val="bg1"/>
                </a:solidFill>
                <a:latin typeface="Balaram" pitchFamily="2" charset="0"/>
              </a:rPr>
              <a:t> </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down)">
                                      <p:cBhvr>
                                        <p:cTn id="7" dur="500"/>
                                        <p:tgtEl>
                                          <p:spTgt spid="3">
                                            <p:txEl>
                                              <p:pRg st="9" end="9"/>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wipe(down)">
                                      <p:cBhvr>
                                        <p:cTn id="10" dur="500"/>
                                        <p:tgtEl>
                                          <p:spTgt spid="3">
                                            <p:txEl>
                                              <p:pRg st="10" end="1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wipe(down)">
                                      <p:cBhvr>
                                        <p:cTn id="1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12783</TotalTime>
  <Words>3543</Words>
  <Application>Microsoft Office PowerPoint</Application>
  <PresentationFormat>On-screen Show (4:3)</PresentationFormat>
  <Paragraphs>512</Paragraphs>
  <Slides>56</Slides>
  <Notes>37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Apex</vt:lpstr>
      <vt:lpstr>SB CANTO 1 CHAPTER 14  THE DISAPPEARANCE OF LORD KRSNA</vt:lpstr>
      <vt:lpstr> SB 1.2.4 narayanam namaskrtyam    naram caiva narottamam     devim sarasvatim vyasam    tato jayam udirayet  </vt:lpstr>
      <vt:lpstr> SB 1.2.18 nasta-prayesy abhadresu nityaḿ bhagavata-sevaya bhagavaty uttama-sloke bhaktir bhavati naisthiki </vt:lpstr>
      <vt:lpstr>Recap of Chapter 13</vt:lpstr>
      <vt:lpstr>Section Themes</vt:lpstr>
      <vt:lpstr>Destruction of Yadu Dynasty</vt:lpstr>
      <vt:lpstr>1.14.1</vt:lpstr>
      <vt:lpstr>Purport Points 1.14.1</vt:lpstr>
      <vt:lpstr>Practical Application 1.14.1</vt:lpstr>
      <vt:lpstr>                       1.14.2 </vt:lpstr>
      <vt:lpstr>Purport Points 1.14.2</vt:lpstr>
      <vt:lpstr>Purport Points cont’d..(1.14.2)</vt:lpstr>
      <vt:lpstr>1.14.3</vt:lpstr>
      <vt:lpstr>Purport Points 1.14.3</vt:lpstr>
      <vt:lpstr>Our Disconnection from SPG </vt:lpstr>
      <vt:lpstr>AM I Connected with the Lord ?</vt:lpstr>
      <vt:lpstr>How to Remove ignorance? </vt:lpstr>
      <vt:lpstr>PowerPoint Presentation</vt:lpstr>
      <vt:lpstr>1.14.4</vt:lpstr>
      <vt:lpstr>PowerPoint Presentation</vt:lpstr>
      <vt:lpstr>Purport Points 1.14.4</vt:lpstr>
      <vt:lpstr>PowerPoint Presentation</vt:lpstr>
      <vt:lpstr>Practical Application-“Hypocrisy”</vt:lpstr>
      <vt:lpstr>PowerPoint Presentation</vt:lpstr>
      <vt:lpstr>PowerPoint Presentation</vt:lpstr>
      <vt:lpstr>Practical Application-How to overcome hypocrisy</vt:lpstr>
      <vt:lpstr>Practical Application Cont’d…</vt:lpstr>
      <vt:lpstr>1.14.5</vt:lpstr>
      <vt:lpstr>1.14.6 </vt:lpstr>
      <vt:lpstr>1.14.7</vt:lpstr>
      <vt:lpstr>1.14.8</vt:lpstr>
      <vt:lpstr>Purport Points 1.14.8</vt:lpstr>
      <vt:lpstr>Krsna’s Disappearance 1.14.8</vt:lpstr>
      <vt:lpstr>Krsna’s Disappearance Pastime Cont’d…. </vt:lpstr>
      <vt:lpstr>1.14.9</vt:lpstr>
      <vt:lpstr>1.14.10</vt:lpstr>
      <vt:lpstr>1.14.11</vt:lpstr>
      <vt:lpstr> Work Done Independent Of The Lord Versus Work Done While Depending Upon Him. (1.14.9-11) </vt:lpstr>
      <vt:lpstr>1.14.9- Part of the Purport</vt:lpstr>
      <vt:lpstr>1.14.12</vt:lpstr>
      <vt:lpstr>1.14.13</vt:lpstr>
      <vt:lpstr>PowerPoint Presentation</vt:lpstr>
      <vt:lpstr>1.14.14</vt:lpstr>
      <vt:lpstr>1.14.15</vt:lpstr>
      <vt:lpstr>1.14.16</vt:lpstr>
      <vt:lpstr>PowerPoint Presentation</vt:lpstr>
      <vt:lpstr>1.14.17</vt:lpstr>
      <vt:lpstr>1.14.18</vt:lpstr>
      <vt:lpstr>1.14.19</vt:lpstr>
      <vt:lpstr>PowerPoint Presentation</vt:lpstr>
      <vt:lpstr>1.14.20</vt:lpstr>
      <vt:lpstr>1.14.21</vt:lpstr>
      <vt:lpstr>PowerPoint Presentation</vt:lpstr>
      <vt:lpstr>Summary of 1.14.1-21</vt:lpstr>
      <vt:lpstr>References</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1.1.18-23</dc:title>
  <dc:creator>Sarva</dc:creator>
  <cp:lastModifiedBy>Krishna</cp:lastModifiedBy>
  <cp:revision>520</cp:revision>
  <dcterms:created xsi:type="dcterms:W3CDTF">2010-03-08T23:08:30Z</dcterms:created>
  <dcterms:modified xsi:type="dcterms:W3CDTF">2012-04-21T15:46:27Z</dcterms:modified>
</cp:coreProperties>
</file>