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5"/>
  </p:notesMasterIdLst>
  <p:sldIdLst>
    <p:sldId id="256" r:id="rId2"/>
    <p:sldId id="257" r:id="rId3"/>
    <p:sldId id="259" r:id="rId4"/>
    <p:sldId id="262" r:id="rId5"/>
    <p:sldId id="264" r:id="rId6"/>
    <p:sldId id="270" r:id="rId7"/>
    <p:sldId id="265" r:id="rId8"/>
    <p:sldId id="304" r:id="rId9"/>
    <p:sldId id="277" r:id="rId10"/>
    <p:sldId id="305" r:id="rId11"/>
    <p:sldId id="306" r:id="rId12"/>
    <p:sldId id="307" r:id="rId13"/>
    <p:sldId id="308" r:id="rId14"/>
    <p:sldId id="286" r:id="rId15"/>
    <p:sldId id="287" r:id="rId16"/>
    <p:sldId id="310" r:id="rId17"/>
    <p:sldId id="311" r:id="rId18"/>
    <p:sldId id="309" r:id="rId19"/>
    <p:sldId id="292" r:id="rId20"/>
    <p:sldId id="293" r:id="rId21"/>
    <p:sldId id="294" r:id="rId22"/>
    <p:sldId id="312" r:id="rId23"/>
    <p:sldId id="314" r:id="rId24"/>
    <p:sldId id="315" r:id="rId25"/>
    <p:sldId id="316" r:id="rId26"/>
    <p:sldId id="295" r:id="rId27"/>
    <p:sldId id="317" r:id="rId28"/>
    <p:sldId id="318" r:id="rId29"/>
    <p:sldId id="319" r:id="rId30"/>
    <p:sldId id="320" r:id="rId31"/>
    <p:sldId id="321" r:id="rId32"/>
    <p:sldId id="300" r:id="rId33"/>
    <p:sldId id="29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9" autoAdjust="0"/>
    <p:restoredTop sz="94660"/>
  </p:normalViewPr>
  <p:slideViewPr>
    <p:cSldViewPr>
      <p:cViewPr>
        <p:scale>
          <a:sx n="75" d="100"/>
          <a:sy n="75" d="100"/>
        </p:scale>
        <p:origin x="-1818" y="-3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DE2A5F-7029-45A9-A5A0-149EAFA60D6E}"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591CA119-4011-41B3-A3A0-2ADEBF4E3EE5}">
      <dgm:prSet/>
      <dgm:spPr>
        <a:solidFill>
          <a:srgbClr val="0070C0">
            <a:alpha val="90000"/>
          </a:srgbClr>
        </a:solidFill>
        <a:effectLst>
          <a:softEdge rad="317500"/>
        </a:effectLst>
      </dgm:spPr>
      <dgm:t>
        <a:bodyPr/>
        <a:lstStyle/>
        <a:p>
          <a:pPr rtl="0"/>
          <a:r>
            <a:rPr lang="en-US" b="1" i="1" dirty="0" smtClean="0"/>
            <a:t>The living beings also remain merged</a:t>
          </a:r>
        </a:p>
        <a:p>
          <a:r>
            <a:rPr lang="en-US" b="1" i="1" dirty="0" smtClean="0"/>
            <a:t>in the body of </a:t>
          </a:r>
          <a:r>
            <a:rPr lang="en-US" b="1" i="1" dirty="0" err="1" smtClean="0"/>
            <a:t>Maha-Visnu</a:t>
          </a:r>
          <a:r>
            <a:rPr lang="en-US" b="1" i="1" dirty="0" smtClean="0"/>
            <a:t> during the period of annihilation, but as soon</a:t>
          </a:r>
        </a:p>
        <a:p>
          <a:r>
            <a:rPr lang="en-US" b="1" i="1" dirty="0" smtClean="0"/>
            <a:t>as there is another creation they arise to take up their unfinished work.</a:t>
          </a:r>
        </a:p>
        <a:p>
          <a:r>
            <a:rPr lang="en-US" b="1" i="1" dirty="0" smtClean="0"/>
            <a:t>This is also confirmed in the </a:t>
          </a:r>
          <a:r>
            <a:rPr lang="en-US" b="1" i="1" dirty="0" err="1" smtClean="0"/>
            <a:t>Bhagavad-gita</a:t>
          </a:r>
          <a:r>
            <a:rPr lang="en-US" b="1" i="1" dirty="0" smtClean="0"/>
            <a:t> (8.18-20).</a:t>
          </a:r>
          <a:endParaRPr lang="en-US" b="1" i="1" dirty="0"/>
        </a:p>
      </dgm:t>
    </dgm:pt>
    <dgm:pt modelId="{4F32037E-F208-4DC4-A2FD-40372929196D}" type="parTrans" cxnId="{C7EE8F02-EB0A-435F-96EE-7CF9386ECC77}">
      <dgm:prSet/>
      <dgm:spPr/>
      <dgm:t>
        <a:bodyPr/>
        <a:lstStyle/>
        <a:p>
          <a:endParaRPr lang="en-US"/>
        </a:p>
      </dgm:t>
    </dgm:pt>
    <dgm:pt modelId="{35CBDF19-240B-42F3-9AD0-041552A32661}" type="sibTrans" cxnId="{C7EE8F02-EB0A-435F-96EE-7CF9386ECC77}">
      <dgm:prSet/>
      <dgm:spPr/>
      <dgm:t>
        <a:bodyPr/>
        <a:lstStyle/>
        <a:p>
          <a:endParaRPr lang="en-US"/>
        </a:p>
      </dgm:t>
    </dgm:pt>
    <dgm:pt modelId="{B2E61B7E-15E2-4DB2-BA5C-AC5B4AFD5AD5}" type="pres">
      <dgm:prSet presAssocID="{F2DE2A5F-7029-45A9-A5A0-149EAFA60D6E}" presName="linear" presStyleCnt="0">
        <dgm:presLayoutVars>
          <dgm:animLvl val="lvl"/>
          <dgm:resizeHandles val="exact"/>
        </dgm:presLayoutVars>
      </dgm:prSet>
      <dgm:spPr/>
      <dgm:t>
        <a:bodyPr/>
        <a:lstStyle/>
        <a:p>
          <a:endParaRPr lang="en-US"/>
        </a:p>
      </dgm:t>
    </dgm:pt>
    <dgm:pt modelId="{0B12B247-ECD0-4CD1-9EF7-0147D9F2EB7A}" type="pres">
      <dgm:prSet presAssocID="{591CA119-4011-41B3-A3A0-2ADEBF4E3EE5}" presName="parentText" presStyleLbl="node1" presStyleIdx="0" presStyleCnt="1">
        <dgm:presLayoutVars>
          <dgm:chMax val="0"/>
          <dgm:bulletEnabled val="1"/>
        </dgm:presLayoutVars>
      </dgm:prSet>
      <dgm:spPr/>
      <dgm:t>
        <a:bodyPr/>
        <a:lstStyle/>
        <a:p>
          <a:endParaRPr lang="en-US"/>
        </a:p>
      </dgm:t>
    </dgm:pt>
  </dgm:ptLst>
  <dgm:cxnLst>
    <dgm:cxn modelId="{00E6418D-DF1A-4B7E-8A85-F2843181C6E2}" type="presOf" srcId="{591CA119-4011-41B3-A3A0-2ADEBF4E3EE5}" destId="{0B12B247-ECD0-4CD1-9EF7-0147D9F2EB7A}" srcOrd="0" destOrd="0" presId="urn:microsoft.com/office/officeart/2005/8/layout/vList2"/>
    <dgm:cxn modelId="{0FC825F3-D3FA-49D0-BA41-717A569407E1}" type="presOf" srcId="{F2DE2A5F-7029-45A9-A5A0-149EAFA60D6E}" destId="{B2E61B7E-15E2-4DB2-BA5C-AC5B4AFD5AD5}" srcOrd="0" destOrd="0" presId="urn:microsoft.com/office/officeart/2005/8/layout/vList2"/>
    <dgm:cxn modelId="{C7EE8F02-EB0A-435F-96EE-7CF9386ECC77}" srcId="{F2DE2A5F-7029-45A9-A5A0-149EAFA60D6E}" destId="{591CA119-4011-41B3-A3A0-2ADEBF4E3EE5}" srcOrd="0" destOrd="0" parTransId="{4F32037E-F208-4DC4-A2FD-40372929196D}" sibTransId="{35CBDF19-240B-42F3-9AD0-041552A32661}"/>
    <dgm:cxn modelId="{82608C13-5E20-4372-ABDA-B6643AAFD835}" type="presParOf" srcId="{B2E61B7E-15E2-4DB2-BA5C-AC5B4AFD5AD5}" destId="{0B12B247-ECD0-4CD1-9EF7-0147D9F2EB7A}"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DE2A5F-7029-45A9-A5A0-149EAFA60D6E}"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591CA119-4011-41B3-A3A0-2ADEBF4E3EE5}">
      <dgm:prSet/>
      <dgm:spPr>
        <a:solidFill>
          <a:srgbClr val="0070C0">
            <a:alpha val="90000"/>
          </a:srgbClr>
        </a:solidFill>
        <a:effectLst>
          <a:softEdge rad="317500"/>
        </a:effectLst>
      </dgm:spPr>
      <dgm:t>
        <a:bodyPr/>
        <a:lstStyle/>
        <a:p>
          <a:r>
            <a:rPr lang="en-US" b="1" i="1" dirty="0" smtClean="0"/>
            <a:t>This is also confirmed in the </a:t>
          </a:r>
          <a:r>
            <a:rPr lang="en-US" b="1" i="1" dirty="0" err="1" smtClean="0"/>
            <a:t>Bhagavad-gita</a:t>
          </a:r>
          <a:r>
            <a:rPr lang="en-US" b="1" i="1" dirty="0" smtClean="0"/>
            <a:t> (8.18-20). </a:t>
          </a:r>
        </a:p>
        <a:p>
          <a:r>
            <a:rPr lang="en-US" b="1" i="1" dirty="0" smtClean="0"/>
            <a:t>The </a:t>
          </a:r>
          <a:r>
            <a:rPr lang="en-US" b="1" i="1" dirty="0" err="1" smtClean="0"/>
            <a:t>jivas</a:t>
          </a:r>
          <a:r>
            <a:rPr lang="en-US" b="1" i="1" dirty="0" smtClean="0"/>
            <a:t> (individual souls) remain compact in the body of </a:t>
          </a:r>
          <a:r>
            <a:rPr lang="en-US" b="1" i="1" dirty="0" err="1" smtClean="0"/>
            <a:t>Visnu</a:t>
          </a:r>
          <a:r>
            <a:rPr lang="en-US" b="1" i="1" dirty="0" smtClean="0"/>
            <a:t> and again and again are manifest at the arrival of Brahma's day. When Brahma's life is finally finished, they are all annihilated and remain </a:t>
          </a:r>
          <a:r>
            <a:rPr lang="en-US" b="1" i="1" dirty="0" err="1" smtClean="0"/>
            <a:t>unmanifest</a:t>
          </a:r>
          <a:r>
            <a:rPr lang="en-US" b="1" i="1" dirty="0" smtClean="0"/>
            <a:t> for millions and millions of years. When Brahma is born again in another millennium they are again manifest. In this way the </a:t>
          </a:r>
          <a:r>
            <a:rPr lang="en-US" b="1" i="1" dirty="0" err="1" smtClean="0"/>
            <a:t>jivas</a:t>
          </a:r>
          <a:r>
            <a:rPr lang="en-US" b="1" i="1" dirty="0" smtClean="0"/>
            <a:t> are captivated by the material world. However, those intelligent beings who take to </a:t>
          </a:r>
          <a:r>
            <a:rPr lang="en-US" b="1" i="1" dirty="0" err="1" smtClean="0"/>
            <a:t>Krsna</a:t>
          </a:r>
          <a:r>
            <a:rPr lang="en-US" b="1" i="1" dirty="0" smtClean="0"/>
            <a:t> consciousness and chant Hare </a:t>
          </a:r>
          <a:r>
            <a:rPr lang="en-US" b="1" i="1" dirty="0" err="1" smtClean="0"/>
            <a:t>Krsna</a:t>
          </a:r>
          <a:r>
            <a:rPr lang="en-US" b="1" i="1" dirty="0" smtClean="0"/>
            <a:t>, Hare Rama in devotional service transfer themselves, even in this life, to the spiritual planet of </a:t>
          </a:r>
          <a:r>
            <a:rPr lang="en-US" b="1" i="1" dirty="0" err="1" smtClean="0"/>
            <a:t>Krsna</a:t>
          </a:r>
          <a:r>
            <a:rPr lang="en-US" b="1" i="1" dirty="0" smtClean="0"/>
            <a:t> and become eternally blissful there, not being subject to such rebirths.</a:t>
          </a:r>
          <a:endParaRPr lang="en-US" b="1" i="1" dirty="0"/>
        </a:p>
      </dgm:t>
    </dgm:pt>
    <dgm:pt modelId="{4F32037E-F208-4DC4-A2FD-40372929196D}" type="parTrans" cxnId="{C7EE8F02-EB0A-435F-96EE-7CF9386ECC77}">
      <dgm:prSet/>
      <dgm:spPr/>
      <dgm:t>
        <a:bodyPr/>
        <a:lstStyle/>
        <a:p>
          <a:endParaRPr lang="en-US"/>
        </a:p>
      </dgm:t>
    </dgm:pt>
    <dgm:pt modelId="{35CBDF19-240B-42F3-9AD0-041552A32661}" type="sibTrans" cxnId="{C7EE8F02-EB0A-435F-96EE-7CF9386ECC77}">
      <dgm:prSet/>
      <dgm:spPr/>
      <dgm:t>
        <a:bodyPr/>
        <a:lstStyle/>
        <a:p>
          <a:endParaRPr lang="en-US"/>
        </a:p>
      </dgm:t>
    </dgm:pt>
    <dgm:pt modelId="{B2E61B7E-15E2-4DB2-BA5C-AC5B4AFD5AD5}" type="pres">
      <dgm:prSet presAssocID="{F2DE2A5F-7029-45A9-A5A0-149EAFA60D6E}" presName="linear" presStyleCnt="0">
        <dgm:presLayoutVars>
          <dgm:animLvl val="lvl"/>
          <dgm:resizeHandles val="exact"/>
        </dgm:presLayoutVars>
      </dgm:prSet>
      <dgm:spPr/>
      <dgm:t>
        <a:bodyPr/>
        <a:lstStyle/>
        <a:p>
          <a:endParaRPr lang="en-US"/>
        </a:p>
      </dgm:t>
    </dgm:pt>
    <dgm:pt modelId="{0B12B247-ECD0-4CD1-9EF7-0147D9F2EB7A}" type="pres">
      <dgm:prSet presAssocID="{591CA119-4011-41B3-A3A0-2ADEBF4E3EE5}" presName="parentText" presStyleLbl="node1" presStyleIdx="0" presStyleCnt="1">
        <dgm:presLayoutVars>
          <dgm:chMax val="0"/>
          <dgm:bulletEnabled val="1"/>
        </dgm:presLayoutVars>
      </dgm:prSet>
      <dgm:spPr/>
      <dgm:t>
        <a:bodyPr/>
        <a:lstStyle/>
        <a:p>
          <a:endParaRPr lang="en-US"/>
        </a:p>
      </dgm:t>
    </dgm:pt>
  </dgm:ptLst>
  <dgm:cxnLst>
    <dgm:cxn modelId="{2B86DAB6-3AE1-4AD1-AAC1-ABD594251C3E}" type="presOf" srcId="{F2DE2A5F-7029-45A9-A5A0-149EAFA60D6E}" destId="{B2E61B7E-15E2-4DB2-BA5C-AC5B4AFD5AD5}" srcOrd="0" destOrd="0" presId="urn:microsoft.com/office/officeart/2005/8/layout/vList2"/>
    <dgm:cxn modelId="{C7EE8F02-EB0A-435F-96EE-7CF9386ECC77}" srcId="{F2DE2A5F-7029-45A9-A5A0-149EAFA60D6E}" destId="{591CA119-4011-41B3-A3A0-2ADEBF4E3EE5}" srcOrd="0" destOrd="0" parTransId="{4F32037E-F208-4DC4-A2FD-40372929196D}" sibTransId="{35CBDF19-240B-42F3-9AD0-041552A32661}"/>
    <dgm:cxn modelId="{92EAE8DA-B1D0-4564-A70F-76888AE7CA2A}" type="presOf" srcId="{591CA119-4011-41B3-A3A0-2ADEBF4E3EE5}" destId="{0B12B247-ECD0-4CD1-9EF7-0147D9F2EB7A}" srcOrd="0" destOrd="0" presId="urn:microsoft.com/office/officeart/2005/8/layout/vList2"/>
    <dgm:cxn modelId="{76E190B8-720F-4C5D-B74F-D0681908B09B}" type="presParOf" srcId="{B2E61B7E-15E2-4DB2-BA5C-AC5B4AFD5AD5}" destId="{0B12B247-ECD0-4CD1-9EF7-0147D9F2EB7A}"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DE2A5F-7029-45A9-A5A0-149EAFA60D6E}"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591CA119-4011-41B3-A3A0-2ADEBF4E3EE5}">
      <dgm:prSet/>
      <dgm:spPr>
        <a:solidFill>
          <a:srgbClr val="0070C0">
            <a:alpha val="90000"/>
          </a:srgbClr>
        </a:solidFill>
        <a:effectLst>
          <a:softEdge rad="317500"/>
        </a:effectLst>
      </dgm:spPr>
      <dgm:t>
        <a:bodyPr/>
        <a:lstStyle/>
        <a:p>
          <a:r>
            <a:rPr lang="en-US" b="1" i="1" dirty="0" smtClean="0"/>
            <a:t>The Lord can be known in His real nature by dint of pure devotional service only.</a:t>
          </a:r>
          <a:endParaRPr lang="en-US" b="1" i="1" dirty="0"/>
        </a:p>
      </dgm:t>
    </dgm:pt>
    <dgm:pt modelId="{4F32037E-F208-4DC4-A2FD-40372929196D}" type="parTrans" cxnId="{C7EE8F02-EB0A-435F-96EE-7CF9386ECC77}">
      <dgm:prSet/>
      <dgm:spPr/>
      <dgm:t>
        <a:bodyPr/>
        <a:lstStyle/>
        <a:p>
          <a:endParaRPr lang="en-US"/>
        </a:p>
      </dgm:t>
    </dgm:pt>
    <dgm:pt modelId="{35CBDF19-240B-42F3-9AD0-041552A32661}" type="sibTrans" cxnId="{C7EE8F02-EB0A-435F-96EE-7CF9386ECC77}">
      <dgm:prSet/>
      <dgm:spPr/>
      <dgm:t>
        <a:bodyPr/>
        <a:lstStyle/>
        <a:p>
          <a:endParaRPr lang="en-US"/>
        </a:p>
      </dgm:t>
    </dgm:pt>
    <dgm:pt modelId="{B2E61B7E-15E2-4DB2-BA5C-AC5B4AFD5AD5}" type="pres">
      <dgm:prSet presAssocID="{F2DE2A5F-7029-45A9-A5A0-149EAFA60D6E}" presName="linear" presStyleCnt="0">
        <dgm:presLayoutVars>
          <dgm:animLvl val="lvl"/>
          <dgm:resizeHandles val="exact"/>
        </dgm:presLayoutVars>
      </dgm:prSet>
      <dgm:spPr/>
      <dgm:t>
        <a:bodyPr/>
        <a:lstStyle/>
        <a:p>
          <a:endParaRPr lang="en-US"/>
        </a:p>
      </dgm:t>
    </dgm:pt>
    <dgm:pt modelId="{0B12B247-ECD0-4CD1-9EF7-0147D9F2EB7A}" type="pres">
      <dgm:prSet presAssocID="{591CA119-4011-41B3-A3A0-2ADEBF4E3EE5}" presName="parentText" presStyleLbl="node1" presStyleIdx="0" presStyleCnt="1">
        <dgm:presLayoutVars>
          <dgm:chMax val="0"/>
          <dgm:bulletEnabled val="1"/>
        </dgm:presLayoutVars>
      </dgm:prSet>
      <dgm:spPr/>
      <dgm:t>
        <a:bodyPr/>
        <a:lstStyle/>
        <a:p>
          <a:endParaRPr lang="en-US"/>
        </a:p>
      </dgm:t>
    </dgm:pt>
  </dgm:ptLst>
  <dgm:cxnLst>
    <dgm:cxn modelId="{C7EE8F02-EB0A-435F-96EE-7CF9386ECC77}" srcId="{F2DE2A5F-7029-45A9-A5A0-149EAFA60D6E}" destId="{591CA119-4011-41B3-A3A0-2ADEBF4E3EE5}" srcOrd="0" destOrd="0" parTransId="{4F32037E-F208-4DC4-A2FD-40372929196D}" sibTransId="{35CBDF19-240B-42F3-9AD0-041552A32661}"/>
    <dgm:cxn modelId="{7AF20867-5CDB-4603-93B5-C9E77B7DB954}" type="presOf" srcId="{591CA119-4011-41B3-A3A0-2ADEBF4E3EE5}" destId="{0B12B247-ECD0-4CD1-9EF7-0147D9F2EB7A}" srcOrd="0" destOrd="0" presId="urn:microsoft.com/office/officeart/2005/8/layout/vList2"/>
    <dgm:cxn modelId="{3E874F4F-1E88-4B3D-AC55-54E0654C6A90}" type="presOf" srcId="{F2DE2A5F-7029-45A9-A5A0-149EAFA60D6E}" destId="{B2E61B7E-15E2-4DB2-BA5C-AC5B4AFD5AD5}" srcOrd="0" destOrd="0" presId="urn:microsoft.com/office/officeart/2005/8/layout/vList2"/>
    <dgm:cxn modelId="{C8B211D6-3F97-4679-AD1B-E6F8E3E6B544}" type="presParOf" srcId="{B2E61B7E-15E2-4DB2-BA5C-AC5B4AFD5AD5}" destId="{0B12B247-ECD0-4CD1-9EF7-0147D9F2EB7A}"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8BA006-ED27-43F1-906A-4ECF961EDE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D23C29C-F74E-47D1-972E-026B23DE9DBF}">
      <dgm:prSet/>
      <dgm:spPr>
        <a:solidFill>
          <a:srgbClr val="0070C0"/>
        </a:solidFill>
        <a:effectLst>
          <a:softEdge rad="317500"/>
        </a:effectLst>
      </dgm:spPr>
      <dgm:t>
        <a:bodyPr/>
        <a:lstStyle/>
        <a:p>
          <a:pPr rtl="0"/>
          <a:r>
            <a:rPr lang="en-US" dirty="0" smtClean="0"/>
            <a:t>When He descends, He exhibits superhuman acts just to prove His supreme right, and materialists like </a:t>
          </a:r>
          <a:r>
            <a:rPr lang="en-US" dirty="0" err="1" smtClean="0"/>
            <a:t>Ravana</a:t>
          </a:r>
          <a:r>
            <a:rPr lang="en-US" dirty="0" smtClean="0"/>
            <a:t>, </a:t>
          </a:r>
          <a:r>
            <a:rPr lang="en-US" dirty="0" err="1" smtClean="0"/>
            <a:t>Hiranyakasipu</a:t>
          </a:r>
          <a:r>
            <a:rPr lang="en-US" dirty="0" smtClean="0"/>
            <a:t> and </a:t>
          </a:r>
          <a:r>
            <a:rPr lang="en-US" dirty="0" err="1" smtClean="0"/>
            <a:t>Kamsa</a:t>
          </a:r>
          <a:r>
            <a:rPr lang="en-US" dirty="0" smtClean="0"/>
            <a:t> are sufficiently punished. He acts in a manner which no one can imitate. He is famous as the </a:t>
          </a:r>
          <a:r>
            <a:rPr lang="en-US" dirty="0" err="1" smtClean="0"/>
            <a:t>asamaurdhva</a:t>
          </a:r>
          <a:r>
            <a:rPr lang="en-US" dirty="0" smtClean="0"/>
            <a:t>,  unparalleled. No one is equal to or greater than Him.</a:t>
          </a:r>
          <a:endParaRPr lang="en-US" dirty="0"/>
        </a:p>
      </dgm:t>
    </dgm:pt>
    <dgm:pt modelId="{3396C6C2-AA87-485C-9275-4F1732889991}" type="parTrans" cxnId="{4E17AC4A-E5F8-43FF-A26D-750679E81883}">
      <dgm:prSet/>
      <dgm:spPr/>
      <dgm:t>
        <a:bodyPr/>
        <a:lstStyle/>
        <a:p>
          <a:endParaRPr lang="en-US"/>
        </a:p>
      </dgm:t>
    </dgm:pt>
    <dgm:pt modelId="{F8B8BF53-1E1E-42C9-B562-3EB23BD9CA64}" type="sibTrans" cxnId="{4E17AC4A-E5F8-43FF-A26D-750679E81883}">
      <dgm:prSet/>
      <dgm:spPr/>
      <dgm:t>
        <a:bodyPr/>
        <a:lstStyle/>
        <a:p>
          <a:endParaRPr lang="en-US"/>
        </a:p>
      </dgm:t>
    </dgm:pt>
    <dgm:pt modelId="{2547C9FE-1469-40AC-9F48-FA3DD3634616}" type="pres">
      <dgm:prSet presAssocID="{618BA006-ED27-43F1-906A-4ECF961EDEA3}" presName="linear" presStyleCnt="0">
        <dgm:presLayoutVars>
          <dgm:animLvl val="lvl"/>
          <dgm:resizeHandles val="exact"/>
        </dgm:presLayoutVars>
      </dgm:prSet>
      <dgm:spPr/>
      <dgm:t>
        <a:bodyPr/>
        <a:lstStyle/>
        <a:p>
          <a:endParaRPr lang="en-US"/>
        </a:p>
      </dgm:t>
    </dgm:pt>
    <dgm:pt modelId="{FF821D90-9E64-49B6-9364-FCFEB7B65DDB}" type="pres">
      <dgm:prSet presAssocID="{4D23C29C-F74E-47D1-972E-026B23DE9DBF}" presName="parentText" presStyleLbl="node1" presStyleIdx="0" presStyleCnt="1" custScaleY="114618">
        <dgm:presLayoutVars>
          <dgm:chMax val="0"/>
          <dgm:bulletEnabled val="1"/>
        </dgm:presLayoutVars>
      </dgm:prSet>
      <dgm:spPr/>
      <dgm:t>
        <a:bodyPr/>
        <a:lstStyle/>
        <a:p>
          <a:endParaRPr lang="en-US"/>
        </a:p>
      </dgm:t>
    </dgm:pt>
  </dgm:ptLst>
  <dgm:cxnLst>
    <dgm:cxn modelId="{F7583EF9-6CD0-475E-998F-97D28A417AE0}" type="presOf" srcId="{4D23C29C-F74E-47D1-972E-026B23DE9DBF}" destId="{FF821D90-9E64-49B6-9364-FCFEB7B65DDB}" srcOrd="0" destOrd="0" presId="urn:microsoft.com/office/officeart/2005/8/layout/vList2"/>
    <dgm:cxn modelId="{4E17AC4A-E5F8-43FF-A26D-750679E81883}" srcId="{618BA006-ED27-43F1-906A-4ECF961EDEA3}" destId="{4D23C29C-F74E-47D1-972E-026B23DE9DBF}" srcOrd="0" destOrd="0" parTransId="{3396C6C2-AA87-485C-9275-4F1732889991}" sibTransId="{F8B8BF53-1E1E-42C9-B562-3EB23BD9CA64}"/>
    <dgm:cxn modelId="{9490871E-A1D1-4F65-8441-830ACE6A4FE6}" type="presOf" srcId="{618BA006-ED27-43F1-906A-4ECF961EDEA3}" destId="{2547C9FE-1469-40AC-9F48-FA3DD3634616}" srcOrd="0" destOrd="0" presId="urn:microsoft.com/office/officeart/2005/8/layout/vList2"/>
    <dgm:cxn modelId="{98027588-524C-4A48-8C8F-F236A03A93B8}" type="presParOf" srcId="{2547C9FE-1469-40AC-9F48-FA3DD3634616}" destId="{FF821D90-9E64-49B6-9364-FCFEB7B65DDB}"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12B247-ECD0-4CD1-9EF7-0147D9F2EB7A}">
      <dsp:nvSpPr>
        <dsp:cNvPr id="0" name=""/>
        <dsp:cNvSpPr/>
      </dsp:nvSpPr>
      <dsp:spPr>
        <a:xfrm>
          <a:off x="0" y="341100"/>
          <a:ext cx="7498080" cy="4118400"/>
        </a:xfrm>
        <a:prstGeom prst="roundRect">
          <a:avLst/>
        </a:prstGeom>
        <a:solidFill>
          <a:srgbClr val="0070C0">
            <a:alpha val="90000"/>
          </a:srgbClr>
        </a:solidFill>
        <a:ln w="25400" cap="flat" cmpd="sng" algn="ctr">
          <a:solidFill>
            <a:schemeClr val="lt1">
              <a:hueOff val="0"/>
              <a:satOff val="0"/>
              <a:lumOff val="0"/>
              <a:alphaOff val="0"/>
            </a:schemeClr>
          </a:solidFill>
          <a:prstDash val="solid"/>
        </a:ln>
        <a:effectLst>
          <a:softEdge rad="317500"/>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i="1" kern="1200" dirty="0" smtClean="0"/>
            <a:t>The living beings also remain merged</a:t>
          </a:r>
        </a:p>
        <a:p>
          <a:pPr lvl="0" algn="l" defTabSz="1422400">
            <a:lnSpc>
              <a:spcPct val="90000"/>
            </a:lnSpc>
            <a:spcBef>
              <a:spcPct val="0"/>
            </a:spcBef>
            <a:spcAft>
              <a:spcPct val="35000"/>
            </a:spcAft>
          </a:pPr>
          <a:r>
            <a:rPr lang="en-US" sz="3200" b="1" i="1" kern="1200" dirty="0" smtClean="0"/>
            <a:t>in the body of </a:t>
          </a:r>
          <a:r>
            <a:rPr lang="en-US" sz="3200" b="1" i="1" kern="1200" dirty="0" err="1" smtClean="0"/>
            <a:t>Maha-Visnu</a:t>
          </a:r>
          <a:r>
            <a:rPr lang="en-US" sz="3200" b="1" i="1" kern="1200" dirty="0" smtClean="0"/>
            <a:t> during the period of annihilation, but as soon</a:t>
          </a:r>
        </a:p>
        <a:p>
          <a:pPr lvl="0" algn="l" defTabSz="1422400">
            <a:lnSpc>
              <a:spcPct val="90000"/>
            </a:lnSpc>
            <a:spcBef>
              <a:spcPct val="0"/>
            </a:spcBef>
            <a:spcAft>
              <a:spcPct val="35000"/>
            </a:spcAft>
          </a:pPr>
          <a:r>
            <a:rPr lang="en-US" sz="3200" b="1" i="1" kern="1200" dirty="0" smtClean="0"/>
            <a:t>as there is another creation they arise to take up their unfinished work.</a:t>
          </a:r>
        </a:p>
        <a:p>
          <a:pPr lvl="0" algn="l" defTabSz="1422400">
            <a:lnSpc>
              <a:spcPct val="90000"/>
            </a:lnSpc>
            <a:spcBef>
              <a:spcPct val="0"/>
            </a:spcBef>
            <a:spcAft>
              <a:spcPct val="35000"/>
            </a:spcAft>
          </a:pPr>
          <a:r>
            <a:rPr lang="en-US" sz="3200" b="1" i="1" kern="1200" dirty="0" smtClean="0"/>
            <a:t>This is also confirmed in the </a:t>
          </a:r>
          <a:r>
            <a:rPr lang="en-US" sz="3200" b="1" i="1" kern="1200" dirty="0" err="1" smtClean="0"/>
            <a:t>Bhagavad-gita</a:t>
          </a:r>
          <a:r>
            <a:rPr lang="en-US" sz="3200" b="1" i="1" kern="1200" dirty="0" smtClean="0"/>
            <a:t> (8.18-20).</a:t>
          </a:r>
          <a:endParaRPr lang="en-US" sz="3200" b="1" i="1" kern="1200" dirty="0"/>
        </a:p>
      </dsp:txBody>
      <dsp:txXfrm>
        <a:off x="0" y="341100"/>
        <a:ext cx="7498080" cy="41184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12B247-ECD0-4CD1-9EF7-0147D9F2EB7A}">
      <dsp:nvSpPr>
        <dsp:cNvPr id="0" name=""/>
        <dsp:cNvSpPr/>
      </dsp:nvSpPr>
      <dsp:spPr>
        <a:xfrm>
          <a:off x="0" y="366060"/>
          <a:ext cx="7498080" cy="5059080"/>
        </a:xfrm>
        <a:prstGeom prst="roundRect">
          <a:avLst/>
        </a:prstGeom>
        <a:solidFill>
          <a:srgbClr val="0070C0">
            <a:alpha val="90000"/>
          </a:srgbClr>
        </a:solidFill>
        <a:ln w="25400" cap="flat" cmpd="sng" algn="ctr">
          <a:solidFill>
            <a:schemeClr val="lt1">
              <a:hueOff val="0"/>
              <a:satOff val="0"/>
              <a:lumOff val="0"/>
              <a:alphaOff val="0"/>
            </a:schemeClr>
          </a:solidFill>
          <a:prstDash val="solid"/>
        </a:ln>
        <a:effectLst>
          <a:softEdge rad="317500"/>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i="1" kern="1200" dirty="0" smtClean="0"/>
            <a:t>This is also confirmed in the </a:t>
          </a:r>
          <a:r>
            <a:rPr lang="en-US" sz="2300" b="1" i="1" kern="1200" dirty="0" err="1" smtClean="0"/>
            <a:t>Bhagavad-gita</a:t>
          </a:r>
          <a:r>
            <a:rPr lang="en-US" sz="2300" b="1" i="1" kern="1200" dirty="0" smtClean="0"/>
            <a:t> (8.18-20). </a:t>
          </a:r>
        </a:p>
        <a:p>
          <a:pPr lvl="0" algn="l" defTabSz="1022350">
            <a:lnSpc>
              <a:spcPct val="90000"/>
            </a:lnSpc>
            <a:spcBef>
              <a:spcPct val="0"/>
            </a:spcBef>
            <a:spcAft>
              <a:spcPct val="35000"/>
            </a:spcAft>
          </a:pPr>
          <a:r>
            <a:rPr lang="en-US" sz="2300" b="1" i="1" kern="1200" dirty="0" smtClean="0"/>
            <a:t>The </a:t>
          </a:r>
          <a:r>
            <a:rPr lang="en-US" sz="2300" b="1" i="1" kern="1200" dirty="0" err="1" smtClean="0"/>
            <a:t>jivas</a:t>
          </a:r>
          <a:r>
            <a:rPr lang="en-US" sz="2300" b="1" i="1" kern="1200" dirty="0" smtClean="0"/>
            <a:t> (individual souls) remain compact in the body of </a:t>
          </a:r>
          <a:r>
            <a:rPr lang="en-US" sz="2300" b="1" i="1" kern="1200" dirty="0" err="1" smtClean="0"/>
            <a:t>Visnu</a:t>
          </a:r>
          <a:r>
            <a:rPr lang="en-US" sz="2300" b="1" i="1" kern="1200" dirty="0" smtClean="0"/>
            <a:t> and again and again are manifest at the arrival of Brahma's day. When Brahma's life is finally finished, they are all annihilated and remain </a:t>
          </a:r>
          <a:r>
            <a:rPr lang="en-US" sz="2300" b="1" i="1" kern="1200" dirty="0" err="1" smtClean="0"/>
            <a:t>unmanifest</a:t>
          </a:r>
          <a:r>
            <a:rPr lang="en-US" sz="2300" b="1" i="1" kern="1200" dirty="0" smtClean="0"/>
            <a:t> for millions and millions of years. When Brahma is born again in another millennium they are again manifest. In this way the </a:t>
          </a:r>
          <a:r>
            <a:rPr lang="en-US" sz="2300" b="1" i="1" kern="1200" dirty="0" err="1" smtClean="0"/>
            <a:t>jivas</a:t>
          </a:r>
          <a:r>
            <a:rPr lang="en-US" sz="2300" b="1" i="1" kern="1200" dirty="0" smtClean="0"/>
            <a:t> are captivated by the material world. However, those intelligent beings who take to </a:t>
          </a:r>
          <a:r>
            <a:rPr lang="en-US" sz="2300" b="1" i="1" kern="1200" dirty="0" err="1" smtClean="0"/>
            <a:t>Krsna</a:t>
          </a:r>
          <a:r>
            <a:rPr lang="en-US" sz="2300" b="1" i="1" kern="1200" dirty="0" smtClean="0"/>
            <a:t> consciousness and chant Hare </a:t>
          </a:r>
          <a:r>
            <a:rPr lang="en-US" sz="2300" b="1" i="1" kern="1200" dirty="0" err="1" smtClean="0"/>
            <a:t>Krsna</a:t>
          </a:r>
          <a:r>
            <a:rPr lang="en-US" sz="2300" b="1" i="1" kern="1200" dirty="0" smtClean="0"/>
            <a:t>, Hare Rama in devotional service transfer themselves, even in this life, to the spiritual planet of </a:t>
          </a:r>
          <a:r>
            <a:rPr lang="en-US" sz="2300" b="1" i="1" kern="1200" dirty="0" err="1" smtClean="0"/>
            <a:t>Krsna</a:t>
          </a:r>
          <a:r>
            <a:rPr lang="en-US" sz="2300" b="1" i="1" kern="1200" dirty="0" smtClean="0"/>
            <a:t> and become eternally blissful there, not being subject to such rebirths.</a:t>
          </a:r>
          <a:endParaRPr lang="en-US" sz="2300" b="1" i="1" kern="1200" dirty="0"/>
        </a:p>
      </dsp:txBody>
      <dsp:txXfrm>
        <a:off x="0" y="366060"/>
        <a:ext cx="7498080" cy="50590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12B247-ECD0-4CD1-9EF7-0147D9F2EB7A}">
      <dsp:nvSpPr>
        <dsp:cNvPr id="0" name=""/>
        <dsp:cNvSpPr/>
      </dsp:nvSpPr>
      <dsp:spPr>
        <a:xfrm>
          <a:off x="0" y="233850"/>
          <a:ext cx="7498080" cy="5323500"/>
        </a:xfrm>
        <a:prstGeom prst="roundRect">
          <a:avLst/>
        </a:prstGeom>
        <a:solidFill>
          <a:srgbClr val="0070C0">
            <a:alpha val="90000"/>
          </a:srgbClr>
        </a:solidFill>
        <a:ln w="25400" cap="flat" cmpd="sng" algn="ctr">
          <a:solidFill>
            <a:schemeClr val="lt1">
              <a:hueOff val="0"/>
              <a:satOff val="0"/>
              <a:lumOff val="0"/>
              <a:alphaOff val="0"/>
            </a:schemeClr>
          </a:solidFill>
          <a:prstDash val="solid"/>
        </a:ln>
        <a:effectLst>
          <a:softEdge rad="317500"/>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r>
            <a:rPr lang="en-US" sz="6500" b="1" i="1" kern="1200" dirty="0" smtClean="0"/>
            <a:t>The Lord can be known in His real nature by dint of pure devotional service only.</a:t>
          </a:r>
          <a:endParaRPr lang="en-US" sz="6500" b="1" i="1" kern="1200" dirty="0"/>
        </a:p>
      </dsp:txBody>
      <dsp:txXfrm>
        <a:off x="0" y="233850"/>
        <a:ext cx="7498080" cy="53235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821D90-9E64-49B6-9364-FCFEB7B65DDB}">
      <dsp:nvSpPr>
        <dsp:cNvPr id="0" name=""/>
        <dsp:cNvSpPr/>
      </dsp:nvSpPr>
      <dsp:spPr>
        <a:xfrm>
          <a:off x="0" y="2"/>
          <a:ext cx="7498080" cy="5562594"/>
        </a:xfrm>
        <a:prstGeom prst="roundRect">
          <a:avLst/>
        </a:prstGeom>
        <a:solidFill>
          <a:srgbClr val="0070C0"/>
        </a:solidFill>
        <a:ln w="25400" cap="flat" cmpd="sng" algn="ctr">
          <a:solidFill>
            <a:schemeClr val="lt1">
              <a:hueOff val="0"/>
              <a:satOff val="0"/>
              <a:lumOff val="0"/>
              <a:alphaOff val="0"/>
            </a:schemeClr>
          </a:solidFill>
          <a:prstDash val="solid"/>
        </a:ln>
        <a:effectLst>
          <a:softEdge rad="317500"/>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t>When He descends, He exhibits superhuman acts just to prove His supreme right, and materialists like </a:t>
          </a:r>
          <a:r>
            <a:rPr lang="en-US" sz="3400" kern="1200" dirty="0" err="1" smtClean="0"/>
            <a:t>Ravana</a:t>
          </a:r>
          <a:r>
            <a:rPr lang="en-US" sz="3400" kern="1200" dirty="0" smtClean="0"/>
            <a:t>, </a:t>
          </a:r>
          <a:r>
            <a:rPr lang="en-US" sz="3400" kern="1200" dirty="0" err="1" smtClean="0"/>
            <a:t>Hiranyakasipu</a:t>
          </a:r>
          <a:r>
            <a:rPr lang="en-US" sz="3400" kern="1200" dirty="0" smtClean="0"/>
            <a:t> and </a:t>
          </a:r>
          <a:r>
            <a:rPr lang="en-US" sz="3400" kern="1200" dirty="0" err="1" smtClean="0"/>
            <a:t>Kamsa</a:t>
          </a:r>
          <a:r>
            <a:rPr lang="en-US" sz="3400" kern="1200" dirty="0" smtClean="0"/>
            <a:t> are sufficiently punished. He acts in a manner which no one can imitate. He is famous as the </a:t>
          </a:r>
          <a:r>
            <a:rPr lang="en-US" sz="3400" kern="1200" dirty="0" err="1" smtClean="0"/>
            <a:t>asamaurdhva</a:t>
          </a:r>
          <a:r>
            <a:rPr lang="en-US" sz="3400" kern="1200" dirty="0" smtClean="0"/>
            <a:t>,  unparalleled. No one is equal to or greater than Him.</a:t>
          </a:r>
          <a:endParaRPr lang="en-US" sz="3400" kern="1200" dirty="0"/>
        </a:p>
      </dsp:txBody>
      <dsp:txXfrm>
        <a:off x="0" y="2"/>
        <a:ext cx="7498080" cy="55625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53E705-F5BB-4CC1-8F22-923138DA5BC5}" type="datetimeFigureOut">
              <a:rPr lang="en-US" smtClean="0"/>
              <a:t>10/29/2011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FFB63C-8682-4847-85EB-2AF05D790A6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FFB63C-8682-4847-85EB-2AF05D790A6E}"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B844870E-A9D7-45D5-8647-8DC4F5017182}" type="datetimeFigureOut">
              <a:rPr lang="en-US" smtClean="0"/>
              <a:pPr/>
              <a:t>10/29/2011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EDC6301F-3138-4770-8055-ED1DBC6CCAE0}"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844870E-A9D7-45D5-8647-8DC4F5017182}" type="datetimeFigureOut">
              <a:rPr lang="en-US" smtClean="0"/>
              <a:pPr/>
              <a:t>10/29/2011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DC6301F-3138-4770-8055-ED1DBC6CCA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844870E-A9D7-45D5-8647-8DC4F5017182}" type="datetimeFigureOut">
              <a:rPr lang="en-US" smtClean="0"/>
              <a:pPr/>
              <a:t>10/29/2011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DC6301F-3138-4770-8055-ED1DBC6CCA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844870E-A9D7-45D5-8647-8DC4F5017182}" type="datetimeFigureOut">
              <a:rPr lang="en-US" smtClean="0"/>
              <a:pPr/>
              <a:t>10/29/2011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DC6301F-3138-4770-8055-ED1DBC6CCA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844870E-A9D7-45D5-8647-8DC4F5017182}" type="datetimeFigureOut">
              <a:rPr lang="en-US" smtClean="0"/>
              <a:pPr/>
              <a:t>10/29/2011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DC6301F-3138-4770-8055-ED1DBC6CCAE0}"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844870E-A9D7-45D5-8647-8DC4F5017182}" type="datetimeFigureOut">
              <a:rPr lang="en-US" smtClean="0"/>
              <a:pPr/>
              <a:t>10/29/2011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DC6301F-3138-4770-8055-ED1DBC6CCA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844870E-A9D7-45D5-8647-8DC4F5017182}" type="datetimeFigureOut">
              <a:rPr lang="en-US" smtClean="0"/>
              <a:pPr/>
              <a:t>10/29/2011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DC6301F-3138-4770-8055-ED1DBC6CCA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844870E-A9D7-45D5-8647-8DC4F5017182}" type="datetimeFigureOut">
              <a:rPr lang="en-US" smtClean="0"/>
              <a:pPr/>
              <a:t>10/29/2011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DC6301F-3138-4770-8055-ED1DBC6CCA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844870E-A9D7-45D5-8647-8DC4F5017182}" type="datetimeFigureOut">
              <a:rPr lang="en-US" smtClean="0"/>
              <a:pPr/>
              <a:t>10/29/2011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DC6301F-3138-4770-8055-ED1DBC6CCAE0}"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844870E-A9D7-45D5-8647-8DC4F5017182}" type="datetimeFigureOut">
              <a:rPr lang="en-US" smtClean="0"/>
              <a:pPr/>
              <a:t>10/29/2011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DC6301F-3138-4770-8055-ED1DBC6CCA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B844870E-A9D7-45D5-8647-8DC4F5017182}" type="datetimeFigureOut">
              <a:rPr lang="en-US" smtClean="0"/>
              <a:pPr/>
              <a:t>10/29/2011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DC6301F-3138-4770-8055-ED1DBC6CCAE0}"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844870E-A9D7-45D5-8647-8DC4F5017182}" type="datetimeFigureOut">
              <a:rPr lang="en-US" smtClean="0"/>
              <a:pPr/>
              <a:t>10/29/2011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DC6301F-3138-4770-8055-ED1DBC6CCAE0}"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pic>
        <p:nvPicPr>
          <p:cNvPr id="23558" name="Picture 6" descr="http://www.govindas.com.au/images/srimad-bhagavatam-cover-can.jpg"/>
          <p:cNvPicPr>
            <a:picLocks noChangeAspect="1" noChangeArrowheads="1"/>
          </p:cNvPicPr>
          <p:nvPr/>
        </p:nvPicPr>
        <p:blipFill>
          <a:blip r:embed="rId3" cstate="print"/>
          <a:srcRect/>
          <a:stretch>
            <a:fillRect/>
          </a:stretch>
        </p:blipFill>
        <p:spPr bwMode="auto">
          <a:xfrm>
            <a:off x="990600" y="0"/>
            <a:ext cx="2057400" cy="2514600"/>
          </a:xfrm>
          <a:prstGeom prst="rect">
            <a:avLst/>
          </a:prstGeom>
          <a:noFill/>
        </p:spPr>
      </p:pic>
      <p:sp>
        <p:nvSpPr>
          <p:cNvPr id="2" name="Title 1"/>
          <p:cNvSpPr>
            <a:spLocks noGrp="1"/>
          </p:cNvSpPr>
          <p:nvPr>
            <p:ph type="ctrTitle"/>
          </p:nvPr>
        </p:nvSpPr>
        <p:spPr>
          <a:xfrm>
            <a:off x="3048000" y="685800"/>
            <a:ext cx="6096000" cy="1089025"/>
          </a:xfrm>
        </p:spPr>
        <p:txBody>
          <a:bodyPr>
            <a:normAutofit fontScale="90000"/>
          </a:bodyPr>
          <a:lstStyle/>
          <a:p>
            <a:r>
              <a:rPr lang="en-US" b="1" dirty="0" err="1" smtClean="0">
                <a:solidFill>
                  <a:srgbClr val="00B050"/>
                </a:solidFill>
                <a:effectLst>
                  <a:outerShdw blurRad="38100" dist="38100" dir="2700000" algn="tl">
                    <a:srgbClr val="000000">
                      <a:alpha val="43137"/>
                    </a:srgbClr>
                  </a:outerShdw>
                </a:effectLst>
                <a:latin typeface="Balaram" pitchFamily="2" charset="0"/>
              </a:rPr>
              <a:t>Srimad</a:t>
            </a:r>
            <a:r>
              <a:rPr lang="en-US" b="1" dirty="0" smtClean="0">
                <a:solidFill>
                  <a:srgbClr val="00B050"/>
                </a:solidFill>
                <a:effectLst>
                  <a:outerShdw blurRad="38100" dist="38100" dir="2700000" algn="tl">
                    <a:srgbClr val="000000">
                      <a:alpha val="43137"/>
                    </a:srgbClr>
                  </a:outerShdw>
                </a:effectLst>
                <a:latin typeface="Balaram" pitchFamily="2" charset="0"/>
              </a:rPr>
              <a:t> </a:t>
            </a:r>
            <a:r>
              <a:rPr lang="en-US" b="1" dirty="0" err="1" smtClean="0">
                <a:solidFill>
                  <a:srgbClr val="00B050"/>
                </a:solidFill>
                <a:effectLst>
                  <a:outerShdw blurRad="38100" dist="38100" dir="2700000" algn="tl">
                    <a:srgbClr val="000000">
                      <a:alpha val="43137"/>
                    </a:srgbClr>
                  </a:outerShdw>
                </a:effectLst>
                <a:latin typeface="Balaram" pitchFamily="2" charset="0"/>
              </a:rPr>
              <a:t>Bhagavtam</a:t>
            </a:r>
            <a:r>
              <a:rPr lang="en-US" b="1" dirty="0" smtClean="0">
                <a:solidFill>
                  <a:srgbClr val="00B050"/>
                </a:solidFill>
                <a:effectLst>
                  <a:outerShdw blurRad="38100" dist="38100" dir="2700000" algn="tl">
                    <a:srgbClr val="000000">
                      <a:alpha val="43137"/>
                    </a:srgbClr>
                  </a:outerShdw>
                </a:effectLst>
                <a:latin typeface="Balaram" pitchFamily="2" charset="0"/>
              </a:rPr>
              <a:t/>
            </a:r>
            <a:br>
              <a:rPr lang="en-US" b="1" dirty="0" smtClean="0">
                <a:solidFill>
                  <a:srgbClr val="00B050"/>
                </a:solidFill>
                <a:effectLst>
                  <a:outerShdw blurRad="38100" dist="38100" dir="2700000" algn="tl">
                    <a:srgbClr val="000000">
                      <a:alpha val="43137"/>
                    </a:srgbClr>
                  </a:outerShdw>
                </a:effectLst>
                <a:latin typeface="Balaram" pitchFamily="2" charset="0"/>
              </a:rPr>
            </a:br>
            <a:r>
              <a:rPr lang="en-US" b="1" dirty="0" smtClean="0">
                <a:solidFill>
                  <a:srgbClr val="00B050"/>
                </a:solidFill>
                <a:effectLst>
                  <a:outerShdw blurRad="38100" dist="38100" dir="2700000" algn="tl">
                    <a:srgbClr val="000000">
                      <a:alpha val="43137"/>
                    </a:srgbClr>
                  </a:outerShdw>
                </a:effectLst>
                <a:latin typeface="Balaram" pitchFamily="2" charset="0"/>
              </a:rPr>
              <a:t> 1.10.21-1.10.26</a:t>
            </a:r>
            <a:endParaRPr lang="en-US" b="1" dirty="0">
              <a:solidFill>
                <a:srgbClr val="00B050"/>
              </a:solidFill>
              <a:effectLst>
                <a:outerShdw blurRad="38100" dist="38100" dir="2700000" algn="tl">
                  <a:srgbClr val="000000">
                    <a:alpha val="43137"/>
                  </a:srgbClr>
                </a:outerShdw>
              </a:effectLst>
              <a:latin typeface="Balaram" pitchFamily="2" charset="0"/>
            </a:endParaRPr>
          </a:p>
        </p:txBody>
      </p:sp>
      <p:sp>
        <p:nvSpPr>
          <p:cNvPr id="3" name="Subtitle 2"/>
          <p:cNvSpPr>
            <a:spLocks noGrp="1"/>
          </p:cNvSpPr>
          <p:nvPr>
            <p:ph type="subTitle" idx="1"/>
          </p:nvPr>
        </p:nvSpPr>
        <p:spPr>
          <a:xfrm>
            <a:off x="2209800" y="1676400"/>
            <a:ext cx="5181600" cy="4038600"/>
          </a:xfrm>
        </p:spPr>
        <p:txBody>
          <a:bodyPr>
            <a:normAutofit/>
          </a:bodyPr>
          <a:lstStyle/>
          <a:p>
            <a:endParaRPr lang="en-US" sz="2800" dirty="0" smtClean="0">
              <a:solidFill>
                <a:srgbClr val="0070C0"/>
              </a:solidFill>
              <a:latin typeface="Balaram" pitchFamily="2" charset="0"/>
            </a:endParaRPr>
          </a:p>
          <a:p>
            <a:pPr algn="ctr"/>
            <a:r>
              <a:rPr lang="en-US" sz="2800" b="1" dirty="0" smtClean="0">
                <a:solidFill>
                  <a:srgbClr val="0070C0"/>
                </a:solidFill>
                <a:latin typeface="Balaram" pitchFamily="2" charset="0"/>
              </a:rPr>
              <a:t>Invocation prayers</a:t>
            </a:r>
          </a:p>
          <a:p>
            <a:pPr algn="ctr"/>
            <a:r>
              <a:rPr lang="en-US" sz="2800" b="1" dirty="0" smtClean="0">
                <a:solidFill>
                  <a:srgbClr val="0070C0"/>
                </a:solidFill>
                <a:latin typeface="Balaram" pitchFamily="2" charset="0"/>
              </a:rPr>
              <a:t>SB 1.10.21-1.10.26</a:t>
            </a:r>
          </a:p>
          <a:p>
            <a:pPr algn="ctr"/>
            <a:r>
              <a:rPr lang="en-US" sz="2800" b="1" dirty="0" smtClean="0">
                <a:solidFill>
                  <a:srgbClr val="0070C0"/>
                </a:solidFill>
                <a:latin typeface="Balaram" pitchFamily="2" charset="0"/>
              </a:rPr>
              <a:t>Session Summary</a:t>
            </a:r>
          </a:p>
          <a:p>
            <a:pPr algn="ctr"/>
            <a:r>
              <a:rPr lang="en-US" sz="2800" b="1" dirty="0" smtClean="0">
                <a:solidFill>
                  <a:srgbClr val="0070C0"/>
                </a:solidFill>
                <a:latin typeface="Balaram" pitchFamily="2" charset="0"/>
              </a:rPr>
              <a:t>References</a:t>
            </a:r>
          </a:p>
          <a:p>
            <a:pPr algn="ctr"/>
            <a:endParaRPr lang="en-US" sz="2800" b="1" dirty="0">
              <a:solidFill>
                <a:srgbClr val="0070C0"/>
              </a:solidFill>
              <a:latin typeface="Balaram" pitchFamily="2" charset="0"/>
            </a:endParaRPr>
          </a:p>
        </p:txBody>
      </p:sp>
      <p:pic>
        <p:nvPicPr>
          <p:cNvPr id="23554" name="Picture 2" descr="http://www.rvc.edu/images/sb.jpg"/>
          <p:cNvPicPr>
            <a:picLocks noChangeAspect="1" noChangeArrowheads="1"/>
          </p:cNvPicPr>
          <p:nvPr/>
        </p:nvPicPr>
        <p:blipFill>
          <a:blip r:embed="rId4" cstate="print"/>
          <a:srcRect/>
          <a:stretch>
            <a:fillRect/>
          </a:stretch>
        </p:blipFill>
        <p:spPr bwMode="auto">
          <a:xfrm>
            <a:off x="6286500" y="2133600"/>
            <a:ext cx="2857500" cy="4886325"/>
          </a:xfrm>
          <a:prstGeom prst="rect">
            <a:avLst/>
          </a:prstGeom>
          <a:noFill/>
        </p:spPr>
      </p:pic>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85800"/>
          </a:xfrm>
        </p:spPr>
        <p:txBody>
          <a:bodyPr>
            <a:normAutofit fontScale="90000"/>
          </a:bodyPr>
          <a:lstStyle/>
          <a:p>
            <a:pPr algn="ctr"/>
            <a:r>
              <a:rPr lang="en-US" dirty="0" smtClean="0">
                <a:solidFill>
                  <a:srgbClr val="00B050"/>
                </a:solidFill>
                <a:latin typeface="Balaram" pitchFamily="2" charset="0"/>
              </a:rPr>
              <a:t>Key points</a:t>
            </a:r>
            <a:endParaRPr lang="en-US" dirty="0">
              <a:solidFill>
                <a:srgbClr val="00B050"/>
              </a:solidFill>
              <a:latin typeface="Balaram" pitchFamily="2" charset="0"/>
            </a:endParaRPr>
          </a:p>
        </p:txBody>
      </p:sp>
      <p:sp>
        <p:nvSpPr>
          <p:cNvPr id="3" name="Content Placeholder 2"/>
          <p:cNvSpPr>
            <a:spLocks noGrp="1"/>
          </p:cNvSpPr>
          <p:nvPr>
            <p:ph idx="1"/>
          </p:nvPr>
        </p:nvSpPr>
        <p:spPr>
          <a:xfrm>
            <a:off x="1435608" y="685800"/>
            <a:ext cx="7498080" cy="5562600"/>
          </a:xfrm>
        </p:spPr>
        <p:txBody>
          <a:bodyPr>
            <a:normAutofit/>
          </a:bodyPr>
          <a:lstStyle/>
          <a:p>
            <a:pPr>
              <a:buNone/>
            </a:pPr>
            <a:r>
              <a:rPr lang="en-US" sz="2800" dirty="0" smtClean="0">
                <a:solidFill>
                  <a:srgbClr val="7030A0"/>
                </a:solidFill>
              </a:rPr>
              <a:t>The living entities are parts and parcels of the Lord. They are of two varieties,</a:t>
            </a:r>
          </a:p>
          <a:p>
            <a:r>
              <a:rPr lang="en-US" sz="2800" dirty="0" err="1" smtClean="0">
                <a:solidFill>
                  <a:srgbClr val="7030A0"/>
                </a:solidFill>
              </a:rPr>
              <a:t>nitya</a:t>
            </a:r>
            <a:r>
              <a:rPr lang="en-US" sz="2800" dirty="0" smtClean="0">
                <a:solidFill>
                  <a:srgbClr val="7030A0"/>
                </a:solidFill>
              </a:rPr>
              <a:t>-</a:t>
            </a:r>
            <a:r>
              <a:rPr lang="en-US" sz="2800" dirty="0" err="1" smtClean="0">
                <a:solidFill>
                  <a:srgbClr val="7030A0"/>
                </a:solidFill>
              </a:rPr>
              <a:t>mukta</a:t>
            </a:r>
            <a:r>
              <a:rPr lang="en-US" sz="2800" dirty="0" smtClean="0">
                <a:solidFill>
                  <a:srgbClr val="7030A0"/>
                </a:solidFill>
              </a:rPr>
              <a:t> </a:t>
            </a:r>
          </a:p>
          <a:p>
            <a:r>
              <a:rPr lang="en-US" sz="2800" dirty="0" err="1" smtClean="0">
                <a:solidFill>
                  <a:srgbClr val="7030A0"/>
                </a:solidFill>
              </a:rPr>
              <a:t>nitya-baddha</a:t>
            </a:r>
            <a:r>
              <a:rPr lang="en-US" sz="2800" dirty="0" smtClean="0">
                <a:solidFill>
                  <a:srgbClr val="7030A0"/>
                </a:solidFill>
              </a:rPr>
              <a:t>. </a:t>
            </a:r>
          </a:p>
          <a:p>
            <a:endParaRPr lang="en-US" sz="2800" dirty="0" smtClean="0">
              <a:solidFill>
                <a:srgbClr val="7030A0"/>
              </a:solidFill>
            </a:endParaRPr>
          </a:p>
          <a:p>
            <a:pPr algn="ctr">
              <a:buNone/>
            </a:pPr>
            <a:r>
              <a:rPr lang="en-US" sz="2800" dirty="0" smtClean="0">
                <a:solidFill>
                  <a:srgbClr val="7030A0"/>
                </a:solidFill>
              </a:rPr>
              <a:t>The </a:t>
            </a:r>
            <a:r>
              <a:rPr lang="en-US" sz="2800" dirty="0" err="1" smtClean="0">
                <a:solidFill>
                  <a:srgbClr val="7030A0"/>
                </a:solidFill>
              </a:rPr>
              <a:t>nitya-muktas</a:t>
            </a:r>
            <a:r>
              <a:rPr lang="en-US" sz="2800" dirty="0" smtClean="0">
                <a:solidFill>
                  <a:srgbClr val="7030A0"/>
                </a:solidFill>
              </a:rPr>
              <a:t> </a:t>
            </a:r>
          </a:p>
          <a:p>
            <a:pPr algn="ctr">
              <a:buNone/>
            </a:pPr>
            <a:r>
              <a:rPr lang="en-US" sz="2800" dirty="0" err="1" smtClean="0">
                <a:solidFill>
                  <a:srgbClr val="7030A0"/>
                </a:solidFill>
              </a:rPr>
              <a:t>Ther</a:t>
            </a:r>
            <a:r>
              <a:rPr lang="en-US" sz="2800" dirty="0" smtClean="0">
                <a:solidFill>
                  <a:srgbClr val="7030A0"/>
                </a:solidFill>
              </a:rPr>
              <a:t> are eternally liberated souls, and they are eternally engaged in the reciprocation of transcendental loving service with the Lord in His eternal abode beyond the manifested mundane creations.</a:t>
            </a:r>
            <a:endParaRPr lang="en-US" sz="2800" dirty="0">
              <a:solidFill>
                <a:srgbClr val="7030A0"/>
              </a:solidFill>
              <a:latin typeface="Balaram"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85800"/>
          </a:xfrm>
        </p:spPr>
        <p:txBody>
          <a:bodyPr>
            <a:normAutofit fontScale="90000"/>
          </a:bodyPr>
          <a:lstStyle/>
          <a:p>
            <a:pPr algn="ctr"/>
            <a:r>
              <a:rPr lang="en-US" dirty="0" smtClean="0">
                <a:solidFill>
                  <a:srgbClr val="00B050"/>
                </a:solidFill>
                <a:latin typeface="Balaram" pitchFamily="2" charset="0"/>
              </a:rPr>
              <a:t>Key points</a:t>
            </a:r>
            <a:endParaRPr lang="en-US" dirty="0">
              <a:solidFill>
                <a:srgbClr val="00B050"/>
              </a:solidFill>
              <a:latin typeface="Balaram" pitchFamily="2" charset="0"/>
            </a:endParaRPr>
          </a:p>
        </p:txBody>
      </p:sp>
      <p:sp>
        <p:nvSpPr>
          <p:cNvPr id="3" name="Content Placeholder 2"/>
          <p:cNvSpPr>
            <a:spLocks noGrp="1"/>
          </p:cNvSpPr>
          <p:nvPr>
            <p:ph idx="1"/>
          </p:nvPr>
        </p:nvSpPr>
        <p:spPr>
          <a:xfrm>
            <a:off x="1435608" y="685800"/>
            <a:ext cx="7498080" cy="5562600"/>
          </a:xfrm>
        </p:spPr>
        <p:txBody>
          <a:bodyPr>
            <a:normAutofit/>
          </a:bodyPr>
          <a:lstStyle/>
          <a:p>
            <a:pPr algn="ctr">
              <a:buNone/>
            </a:pPr>
            <a:endParaRPr lang="en-US" sz="2800" dirty="0" smtClean="0">
              <a:solidFill>
                <a:srgbClr val="7030A0"/>
              </a:solidFill>
            </a:endParaRPr>
          </a:p>
          <a:p>
            <a:pPr algn="ctr">
              <a:buNone/>
            </a:pPr>
            <a:r>
              <a:rPr lang="en-US" sz="2800" dirty="0" smtClean="0">
                <a:solidFill>
                  <a:srgbClr val="7030A0"/>
                </a:solidFill>
              </a:rPr>
              <a:t>The </a:t>
            </a:r>
            <a:r>
              <a:rPr lang="en-US" sz="2800" dirty="0" err="1" smtClean="0">
                <a:solidFill>
                  <a:srgbClr val="7030A0"/>
                </a:solidFill>
              </a:rPr>
              <a:t>nityabaddha</a:t>
            </a:r>
            <a:r>
              <a:rPr lang="en-US" sz="2800" dirty="0" smtClean="0">
                <a:solidFill>
                  <a:srgbClr val="7030A0"/>
                </a:solidFill>
              </a:rPr>
              <a:t>,</a:t>
            </a:r>
          </a:p>
          <a:p>
            <a:pPr algn="ctr">
              <a:buNone/>
            </a:pPr>
            <a:r>
              <a:rPr lang="en-US" sz="2800" dirty="0" smtClean="0">
                <a:solidFill>
                  <a:srgbClr val="7030A0"/>
                </a:solidFill>
              </a:rPr>
              <a:t>They are eternally conditioned souls, are entrusted to His external energy, </a:t>
            </a:r>
            <a:r>
              <a:rPr lang="en-US" sz="2800" dirty="0" err="1" smtClean="0">
                <a:solidFill>
                  <a:srgbClr val="7030A0"/>
                </a:solidFill>
              </a:rPr>
              <a:t>maya</a:t>
            </a:r>
            <a:r>
              <a:rPr lang="en-US" sz="2800" dirty="0" smtClean="0">
                <a:solidFill>
                  <a:srgbClr val="7030A0"/>
                </a:solidFill>
              </a:rPr>
              <a:t>, for rectification of their rebellious attitude toward the Supreme Father. </a:t>
            </a:r>
            <a:r>
              <a:rPr lang="en-US" sz="2800" dirty="0" err="1" smtClean="0">
                <a:solidFill>
                  <a:srgbClr val="7030A0"/>
                </a:solidFill>
              </a:rPr>
              <a:t>Nitya-baddhas</a:t>
            </a:r>
            <a:r>
              <a:rPr lang="en-US" sz="2800" dirty="0" smtClean="0">
                <a:solidFill>
                  <a:srgbClr val="7030A0"/>
                </a:solidFill>
              </a:rPr>
              <a:t> are eternally forgetful of their relation with the Lord as parts and parcels. They are bewildered by the  illusory energy as products of matter, and thus they are very busy in making plans in the material world for becoming happy</a:t>
            </a:r>
            <a:endParaRPr lang="en-US" sz="2800" dirty="0">
              <a:solidFill>
                <a:srgbClr val="7030A0"/>
              </a:solidFill>
              <a:latin typeface="Balaram"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85800"/>
          </a:xfrm>
        </p:spPr>
        <p:txBody>
          <a:bodyPr>
            <a:normAutofit fontScale="90000"/>
          </a:bodyPr>
          <a:lstStyle/>
          <a:p>
            <a:pPr algn="ctr"/>
            <a:r>
              <a:rPr lang="en-US" dirty="0" smtClean="0">
                <a:solidFill>
                  <a:srgbClr val="00B050"/>
                </a:solidFill>
                <a:latin typeface="Balaram" pitchFamily="2" charset="0"/>
              </a:rPr>
              <a:t>Key points</a:t>
            </a:r>
            <a:endParaRPr lang="en-US" dirty="0">
              <a:solidFill>
                <a:srgbClr val="00B050"/>
              </a:solidFill>
              <a:latin typeface="Balaram" pitchFamily="2" charset="0"/>
            </a:endParaRPr>
          </a:p>
        </p:txBody>
      </p:sp>
      <p:sp>
        <p:nvSpPr>
          <p:cNvPr id="3" name="Content Placeholder 2"/>
          <p:cNvSpPr>
            <a:spLocks noGrp="1"/>
          </p:cNvSpPr>
          <p:nvPr>
            <p:ph idx="1"/>
          </p:nvPr>
        </p:nvSpPr>
        <p:spPr>
          <a:xfrm>
            <a:off x="1435608" y="685800"/>
            <a:ext cx="7498080" cy="5562600"/>
          </a:xfrm>
        </p:spPr>
        <p:txBody>
          <a:bodyPr>
            <a:normAutofit/>
          </a:bodyPr>
          <a:lstStyle/>
          <a:p>
            <a:pPr>
              <a:buNone/>
            </a:pPr>
            <a:r>
              <a:rPr lang="en-US" sz="2800" dirty="0" smtClean="0">
                <a:solidFill>
                  <a:srgbClr val="7030A0"/>
                </a:solidFill>
              </a:rPr>
              <a:t>The spiritual spark living entities have no material names or forms. But in order to fulfill their desire to lord it over the material energy of material forms and names, they are given a chance for such false enjoyment, and at the same time they are given a chance to understand the real position through the revealed scriptures. The foolish and forgetful living being is always busy with false forms and false names.</a:t>
            </a:r>
            <a:endParaRPr lang="en-US" sz="2800" dirty="0">
              <a:solidFill>
                <a:srgbClr val="7030A0"/>
              </a:solidFill>
              <a:latin typeface="Balaram"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85800"/>
          </a:xfrm>
        </p:spPr>
        <p:txBody>
          <a:bodyPr>
            <a:normAutofit fontScale="90000"/>
          </a:bodyPr>
          <a:lstStyle/>
          <a:p>
            <a:pPr algn="ctr"/>
            <a:r>
              <a:rPr lang="en-US" dirty="0" smtClean="0">
                <a:solidFill>
                  <a:srgbClr val="00B050"/>
                </a:solidFill>
                <a:latin typeface="Balaram" pitchFamily="2" charset="0"/>
              </a:rPr>
              <a:t>Summary 1.10.22</a:t>
            </a:r>
            <a:endParaRPr lang="en-US" dirty="0">
              <a:solidFill>
                <a:srgbClr val="00B050"/>
              </a:solidFill>
              <a:latin typeface="Balaram" pitchFamily="2" charset="0"/>
            </a:endParaRPr>
          </a:p>
        </p:txBody>
      </p:sp>
      <p:sp>
        <p:nvSpPr>
          <p:cNvPr id="3" name="Content Placeholder 2"/>
          <p:cNvSpPr>
            <a:spLocks noGrp="1"/>
          </p:cNvSpPr>
          <p:nvPr>
            <p:ph idx="1"/>
          </p:nvPr>
        </p:nvSpPr>
        <p:spPr>
          <a:xfrm>
            <a:off x="1435608" y="685800"/>
            <a:ext cx="7498080" cy="5562600"/>
          </a:xfrm>
        </p:spPr>
        <p:txBody>
          <a:bodyPr>
            <a:normAutofit/>
          </a:bodyPr>
          <a:lstStyle/>
          <a:p>
            <a:pPr>
              <a:buNone/>
            </a:pPr>
            <a:r>
              <a:rPr lang="en-US" sz="2800" dirty="0" err="1" smtClean="0">
                <a:solidFill>
                  <a:srgbClr val="7030A0"/>
                </a:solidFill>
              </a:rPr>
              <a:t>Bhagavad-gita</a:t>
            </a:r>
            <a:r>
              <a:rPr lang="en-US" sz="2800" dirty="0" smtClean="0">
                <a:solidFill>
                  <a:srgbClr val="7030A0"/>
                </a:solidFill>
              </a:rPr>
              <a:t> is the guiding principle for every </a:t>
            </a:r>
            <a:r>
              <a:rPr lang="en-US" sz="2800" dirty="0" smtClean="0">
                <a:solidFill>
                  <a:srgbClr val="7030A0"/>
                </a:solidFill>
              </a:rPr>
              <a:t>human being</a:t>
            </a:r>
            <a:r>
              <a:rPr lang="en-US" sz="2800" dirty="0" smtClean="0">
                <a:solidFill>
                  <a:srgbClr val="7030A0"/>
                </a:solidFill>
              </a:rPr>
              <a:t>, but by the spell of material energy they do not take care to carry out the programs of life in terms of the </a:t>
            </a:r>
            <a:r>
              <a:rPr lang="en-US" sz="2800" dirty="0" err="1" smtClean="0">
                <a:solidFill>
                  <a:srgbClr val="7030A0"/>
                </a:solidFill>
              </a:rPr>
              <a:t>Bhagavad-gita</a:t>
            </a:r>
            <a:r>
              <a:rPr lang="en-US" sz="2800" dirty="0" smtClean="0">
                <a:solidFill>
                  <a:srgbClr val="7030A0"/>
                </a:solidFill>
              </a:rPr>
              <a:t>. </a:t>
            </a:r>
          </a:p>
          <a:p>
            <a:pPr>
              <a:buNone/>
            </a:pPr>
            <a:endParaRPr lang="en-US" sz="2800" dirty="0" smtClean="0">
              <a:solidFill>
                <a:srgbClr val="7030A0"/>
              </a:solidFill>
            </a:endParaRPr>
          </a:p>
          <a:p>
            <a:pPr>
              <a:buNone/>
            </a:pPr>
            <a:r>
              <a:rPr lang="en-US" sz="2800" dirty="0" err="1" smtClean="0">
                <a:solidFill>
                  <a:srgbClr val="7030A0"/>
                </a:solidFill>
              </a:rPr>
              <a:t>Srimad-Bhagavatam</a:t>
            </a:r>
            <a:r>
              <a:rPr lang="en-US" sz="2800" dirty="0" smtClean="0">
                <a:solidFill>
                  <a:srgbClr val="7030A0"/>
                </a:solidFill>
              </a:rPr>
              <a:t> is the post-graduate study of knowledge for one who has thoroughly understood the principles of the </a:t>
            </a:r>
            <a:r>
              <a:rPr lang="en-US" sz="2800" dirty="0" err="1" smtClean="0">
                <a:solidFill>
                  <a:srgbClr val="7030A0"/>
                </a:solidFill>
              </a:rPr>
              <a:t>Bhagavad-gita</a:t>
            </a:r>
            <a:r>
              <a:rPr lang="en-US" sz="2800" dirty="0" smtClean="0">
                <a:solidFill>
                  <a:srgbClr val="7030A0"/>
                </a:solidFill>
              </a:rPr>
              <a:t>. Unfortunately people have no taste for them, and therefore they are under the clutches of </a:t>
            </a:r>
            <a:r>
              <a:rPr lang="en-US" sz="2800" dirty="0" err="1" smtClean="0">
                <a:solidFill>
                  <a:srgbClr val="7030A0"/>
                </a:solidFill>
              </a:rPr>
              <a:t>maya</a:t>
            </a:r>
            <a:r>
              <a:rPr lang="en-US" sz="2800" dirty="0" smtClean="0">
                <a:solidFill>
                  <a:srgbClr val="7030A0"/>
                </a:solidFill>
              </a:rPr>
              <a:t> for repetition of birth and death.</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3048000"/>
          </a:xfrm>
        </p:spPr>
        <p:txBody>
          <a:bodyPr>
            <a:noAutofit/>
          </a:bodyPr>
          <a:lstStyle/>
          <a:p>
            <a:pPr algn="ctr"/>
            <a:r>
              <a:rPr lang="en-US" sz="4000" i="1" dirty="0" smtClean="0">
                <a:solidFill>
                  <a:srgbClr val="00B050"/>
                </a:solidFill>
                <a:latin typeface="Balaram"/>
              </a:rPr>
              <a:t/>
            </a:r>
            <a:br>
              <a:rPr lang="en-US" sz="4000" i="1" dirty="0" smtClean="0">
                <a:solidFill>
                  <a:srgbClr val="00B050"/>
                </a:solidFill>
                <a:latin typeface="Balaram"/>
              </a:rPr>
            </a:br>
            <a:r>
              <a:rPr lang="en-US" sz="4000" i="1" dirty="0" smtClean="0">
                <a:solidFill>
                  <a:srgbClr val="00B050"/>
                </a:solidFill>
                <a:latin typeface="Balaram"/>
              </a:rPr>
              <a:t>[SB 1.10.23 ] </a:t>
            </a:r>
            <a:br>
              <a:rPr lang="en-US" sz="4000" i="1" dirty="0" smtClean="0">
                <a:solidFill>
                  <a:srgbClr val="00B050"/>
                </a:solidFill>
                <a:latin typeface="Balaram"/>
              </a:rPr>
            </a:br>
            <a:r>
              <a:rPr lang="es-ES" sz="4000" dirty="0" err="1" smtClean="0">
                <a:solidFill>
                  <a:srgbClr val="00B050"/>
                </a:solidFill>
                <a:latin typeface="Balaram"/>
              </a:rPr>
              <a:t>sa</a:t>
            </a:r>
            <a:r>
              <a:rPr lang="es-ES" sz="4000" dirty="0" smtClean="0">
                <a:solidFill>
                  <a:srgbClr val="00B050"/>
                </a:solidFill>
                <a:latin typeface="Balaram"/>
              </a:rPr>
              <a:t> va </a:t>
            </a:r>
            <a:r>
              <a:rPr lang="es-ES" sz="4000" dirty="0" err="1" smtClean="0">
                <a:solidFill>
                  <a:srgbClr val="00B050"/>
                </a:solidFill>
                <a:latin typeface="Balaram"/>
              </a:rPr>
              <a:t>ayam</a:t>
            </a:r>
            <a:r>
              <a:rPr lang="es-ES" sz="4000" dirty="0" smtClean="0">
                <a:solidFill>
                  <a:srgbClr val="00B050"/>
                </a:solidFill>
                <a:latin typeface="Balaram"/>
              </a:rPr>
              <a:t> </a:t>
            </a:r>
            <a:r>
              <a:rPr lang="es-ES" sz="4000" dirty="0" err="1" smtClean="0">
                <a:solidFill>
                  <a:srgbClr val="00B050"/>
                </a:solidFill>
                <a:latin typeface="Balaram"/>
              </a:rPr>
              <a:t>yat</a:t>
            </a:r>
            <a:r>
              <a:rPr lang="es-ES" sz="4000" dirty="0" smtClean="0">
                <a:solidFill>
                  <a:srgbClr val="00B050"/>
                </a:solidFill>
                <a:latin typeface="Balaram"/>
              </a:rPr>
              <a:t> </a:t>
            </a:r>
            <a:r>
              <a:rPr lang="es-ES" sz="4000" dirty="0" err="1" smtClean="0">
                <a:solidFill>
                  <a:srgbClr val="00B050"/>
                </a:solidFill>
                <a:latin typeface="Balaram"/>
              </a:rPr>
              <a:t>padam</a:t>
            </a:r>
            <a:r>
              <a:rPr lang="es-ES" sz="4000" dirty="0" smtClean="0">
                <a:solidFill>
                  <a:srgbClr val="00B050"/>
                </a:solidFill>
                <a:latin typeface="Balaram"/>
              </a:rPr>
              <a:t> </a:t>
            </a:r>
            <a:r>
              <a:rPr lang="es-ES" sz="4000" dirty="0" err="1" smtClean="0">
                <a:solidFill>
                  <a:srgbClr val="00B050"/>
                </a:solidFill>
                <a:latin typeface="Balaram"/>
              </a:rPr>
              <a:t>atra</a:t>
            </a:r>
            <a:r>
              <a:rPr lang="es-ES" sz="4000" dirty="0" smtClean="0">
                <a:solidFill>
                  <a:srgbClr val="00B050"/>
                </a:solidFill>
                <a:latin typeface="Balaram"/>
              </a:rPr>
              <a:t> </a:t>
            </a:r>
            <a:r>
              <a:rPr lang="es-ES" sz="4000" dirty="0" err="1" smtClean="0">
                <a:solidFill>
                  <a:srgbClr val="00B050"/>
                </a:solidFill>
                <a:latin typeface="Balaram"/>
              </a:rPr>
              <a:t>surayo</a:t>
            </a:r>
            <a:r>
              <a:rPr lang="es-ES" sz="4000" dirty="0" smtClean="0">
                <a:solidFill>
                  <a:srgbClr val="00B050"/>
                </a:solidFill>
                <a:latin typeface="Balaram"/>
              </a:rPr>
              <a:t/>
            </a:r>
            <a:br>
              <a:rPr lang="es-ES" sz="4000" dirty="0" smtClean="0">
                <a:solidFill>
                  <a:srgbClr val="00B050"/>
                </a:solidFill>
                <a:latin typeface="Balaram"/>
              </a:rPr>
            </a:br>
            <a:r>
              <a:rPr lang="en-US" sz="4000" dirty="0" err="1" smtClean="0">
                <a:solidFill>
                  <a:srgbClr val="00B050"/>
                </a:solidFill>
                <a:latin typeface="Balaram"/>
              </a:rPr>
              <a:t>jitendriya</a:t>
            </a:r>
            <a:r>
              <a:rPr lang="en-US" sz="4000" dirty="0" smtClean="0">
                <a:solidFill>
                  <a:srgbClr val="00B050"/>
                </a:solidFill>
                <a:latin typeface="Balaram"/>
              </a:rPr>
              <a:t> </a:t>
            </a:r>
            <a:r>
              <a:rPr lang="en-US" sz="4000" dirty="0" err="1" smtClean="0">
                <a:solidFill>
                  <a:srgbClr val="00B050"/>
                </a:solidFill>
                <a:latin typeface="Balaram"/>
              </a:rPr>
              <a:t>nirjita-matarisvanah</a:t>
            </a:r>
            <a:r>
              <a:rPr lang="en-US" sz="4000" dirty="0" smtClean="0">
                <a:solidFill>
                  <a:srgbClr val="00B050"/>
                </a:solidFill>
                <a:latin typeface="Balaram"/>
              </a:rPr>
              <a:t/>
            </a:r>
            <a:br>
              <a:rPr lang="en-US" sz="4000" dirty="0" smtClean="0">
                <a:solidFill>
                  <a:srgbClr val="00B050"/>
                </a:solidFill>
                <a:latin typeface="Balaram"/>
              </a:rPr>
            </a:br>
            <a:r>
              <a:rPr lang="en-US" sz="4000" dirty="0" err="1" smtClean="0">
                <a:solidFill>
                  <a:srgbClr val="00B050"/>
                </a:solidFill>
                <a:latin typeface="Balaram"/>
              </a:rPr>
              <a:t>pasyanti</a:t>
            </a:r>
            <a:r>
              <a:rPr lang="en-US" sz="4000" dirty="0" smtClean="0">
                <a:solidFill>
                  <a:srgbClr val="00B050"/>
                </a:solidFill>
                <a:latin typeface="Balaram"/>
              </a:rPr>
              <a:t> </a:t>
            </a:r>
            <a:r>
              <a:rPr lang="en-US" sz="4000" dirty="0" err="1" smtClean="0">
                <a:solidFill>
                  <a:srgbClr val="00B050"/>
                </a:solidFill>
                <a:latin typeface="Balaram"/>
              </a:rPr>
              <a:t>bhakty-utkalitamalatmana</a:t>
            </a:r>
            <a:r>
              <a:rPr lang="en-US" sz="4000" dirty="0" smtClean="0">
                <a:solidFill>
                  <a:srgbClr val="00B050"/>
                </a:solidFill>
                <a:latin typeface="Balaram"/>
              </a:rPr>
              <a:t/>
            </a:r>
            <a:br>
              <a:rPr lang="en-US" sz="4000" dirty="0" smtClean="0">
                <a:solidFill>
                  <a:srgbClr val="00B050"/>
                </a:solidFill>
                <a:latin typeface="Balaram"/>
              </a:rPr>
            </a:br>
            <a:r>
              <a:rPr lang="en-US" sz="4000" dirty="0" err="1" smtClean="0">
                <a:solidFill>
                  <a:srgbClr val="00B050"/>
                </a:solidFill>
                <a:latin typeface="Balaram"/>
              </a:rPr>
              <a:t>nanv</a:t>
            </a:r>
            <a:r>
              <a:rPr lang="en-US" sz="4000" dirty="0" smtClean="0">
                <a:solidFill>
                  <a:srgbClr val="00B050"/>
                </a:solidFill>
                <a:latin typeface="Balaram"/>
              </a:rPr>
              <a:t> </a:t>
            </a:r>
            <a:r>
              <a:rPr lang="en-US" sz="4000" dirty="0" err="1" smtClean="0">
                <a:solidFill>
                  <a:srgbClr val="00B050"/>
                </a:solidFill>
                <a:latin typeface="Balaram"/>
              </a:rPr>
              <a:t>esa</a:t>
            </a:r>
            <a:r>
              <a:rPr lang="en-US" sz="4000" dirty="0" smtClean="0">
                <a:solidFill>
                  <a:srgbClr val="00B050"/>
                </a:solidFill>
                <a:latin typeface="Balaram"/>
              </a:rPr>
              <a:t> </a:t>
            </a:r>
            <a:r>
              <a:rPr lang="en-US" sz="4000" dirty="0" err="1" smtClean="0">
                <a:solidFill>
                  <a:srgbClr val="00B050"/>
                </a:solidFill>
                <a:latin typeface="Balaram"/>
              </a:rPr>
              <a:t>sattvam</a:t>
            </a:r>
            <a:r>
              <a:rPr lang="en-US" sz="4000" dirty="0" smtClean="0">
                <a:solidFill>
                  <a:srgbClr val="00B050"/>
                </a:solidFill>
                <a:latin typeface="Balaram"/>
              </a:rPr>
              <a:t> </a:t>
            </a:r>
            <a:r>
              <a:rPr lang="en-US" sz="4000" dirty="0" err="1" smtClean="0">
                <a:solidFill>
                  <a:srgbClr val="00B050"/>
                </a:solidFill>
                <a:latin typeface="Balaram"/>
              </a:rPr>
              <a:t>parimarstum</a:t>
            </a:r>
            <a:r>
              <a:rPr lang="en-US" sz="4000" dirty="0" smtClean="0">
                <a:solidFill>
                  <a:srgbClr val="00B050"/>
                </a:solidFill>
                <a:latin typeface="Balaram"/>
              </a:rPr>
              <a:t> </a:t>
            </a:r>
            <a:r>
              <a:rPr lang="en-US" sz="4000" dirty="0" err="1" smtClean="0">
                <a:solidFill>
                  <a:srgbClr val="00B050"/>
                </a:solidFill>
                <a:latin typeface="Balaram"/>
              </a:rPr>
              <a:t>arhati</a:t>
            </a:r>
            <a:r>
              <a:rPr lang="en-US" sz="4000" dirty="0" smtClean="0">
                <a:solidFill>
                  <a:srgbClr val="00B050"/>
                </a:solidFill>
                <a:latin typeface="Balaram"/>
              </a:rPr>
              <a:t/>
            </a:r>
            <a:br>
              <a:rPr lang="en-US" sz="4000" dirty="0" smtClean="0">
                <a:solidFill>
                  <a:srgbClr val="00B050"/>
                </a:solidFill>
                <a:latin typeface="Balaram"/>
              </a:rPr>
            </a:br>
            <a:endParaRPr lang="en-US" sz="4000" dirty="0">
              <a:solidFill>
                <a:srgbClr val="00B050"/>
              </a:solidFill>
              <a:latin typeface="Balaram"/>
            </a:endParaRPr>
          </a:p>
        </p:txBody>
      </p:sp>
      <p:sp>
        <p:nvSpPr>
          <p:cNvPr id="3" name="Content Placeholder 2"/>
          <p:cNvSpPr>
            <a:spLocks noGrp="1"/>
          </p:cNvSpPr>
          <p:nvPr>
            <p:ph idx="1"/>
          </p:nvPr>
        </p:nvSpPr>
        <p:spPr>
          <a:xfrm>
            <a:off x="1435608" y="3124200"/>
            <a:ext cx="7498080" cy="3124200"/>
          </a:xfrm>
        </p:spPr>
        <p:txBody>
          <a:bodyPr>
            <a:noAutofit/>
          </a:bodyPr>
          <a:lstStyle/>
          <a:p>
            <a:pPr>
              <a:buNone/>
            </a:pPr>
            <a:r>
              <a:rPr lang="en-US" b="1" dirty="0" smtClean="0">
                <a:solidFill>
                  <a:srgbClr val="7030A0"/>
                </a:solidFill>
                <a:latin typeface="Balaram"/>
              </a:rPr>
              <a:t>Here is the same Supreme Personality of Godhead whose transcendental form is experienced by the great devotees who are  completely cleansed of material consciousness by dint of rigid devotional service and full control of life and the senses. And that is the only way to purify existence.</a:t>
            </a:r>
          </a:p>
          <a:p>
            <a:pPr>
              <a:buNone/>
            </a:pPr>
            <a:endParaRPr lang="en-US" b="1" i="1" dirty="0" smtClean="0">
              <a:solidFill>
                <a:srgbClr val="7030A0"/>
              </a:solidFill>
              <a:latin typeface="Balaram"/>
            </a:endParaRP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85800"/>
          </a:xfrm>
        </p:spPr>
        <p:txBody>
          <a:bodyPr>
            <a:normAutofit fontScale="90000"/>
          </a:bodyPr>
          <a:lstStyle/>
          <a:p>
            <a:pPr algn="ctr"/>
            <a:r>
              <a:rPr lang="en-US" dirty="0" smtClean="0">
                <a:solidFill>
                  <a:srgbClr val="00B050"/>
                </a:solidFill>
                <a:latin typeface="Balaram" pitchFamily="2" charset="0"/>
              </a:rPr>
              <a:t>Key points</a:t>
            </a:r>
            <a:endParaRPr lang="en-US" dirty="0">
              <a:solidFill>
                <a:srgbClr val="00B050"/>
              </a:solidFill>
              <a:latin typeface="Balaram" pitchFamily="2" charset="0"/>
            </a:endParaRPr>
          </a:p>
        </p:txBody>
      </p:sp>
      <p:sp>
        <p:nvSpPr>
          <p:cNvPr id="3" name="Content Placeholder 2"/>
          <p:cNvSpPr>
            <a:spLocks noGrp="1"/>
          </p:cNvSpPr>
          <p:nvPr>
            <p:ph idx="1"/>
          </p:nvPr>
        </p:nvSpPr>
        <p:spPr>
          <a:xfrm>
            <a:off x="1435608" y="685800"/>
            <a:ext cx="7498080" cy="6172200"/>
          </a:xfrm>
        </p:spPr>
        <p:txBody>
          <a:bodyPr>
            <a:normAutofit lnSpcReduction="10000"/>
          </a:bodyPr>
          <a:lstStyle/>
          <a:p>
            <a:pPr>
              <a:buNone/>
            </a:pPr>
            <a:r>
              <a:rPr lang="en-US" sz="2400" dirty="0" smtClean="0">
                <a:solidFill>
                  <a:srgbClr val="7030A0"/>
                </a:solidFill>
              </a:rPr>
              <a:t>The great devotees of the Lord who are able to clear the mind of all material dust by rigid devotional service can experience the Lord as He is.</a:t>
            </a:r>
          </a:p>
          <a:p>
            <a:pPr>
              <a:buNone/>
            </a:pPr>
            <a:endParaRPr lang="en-US" sz="2400" dirty="0" smtClean="0">
              <a:solidFill>
                <a:srgbClr val="7030A0"/>
              </a:solidFill>
              <a:latin typeface="Balaram" pitchFamily="2" charset="0"/>
            </a:endParaRPr>
          </a:p>
          <a:p>
            <a:pPr>
              <a:buNone/>
            </a:pPr>
            <a:r>
              <a:rPr lang="en-US" sz="2400" dirty="0" err="1" smtClean="0">
                <a:solidFill>
                  <a:srgbClr val="7030A0"/>
                </a:solidFill>
              </a:rPr>
              <a:t>Jitendriya</a:t>
            </a:r>
            <a:r>
              <a:rPr lang="en-US" sz="2400" dirty="0" smtClean="0">
                <a:solidFill>
                  <a:srgbClr val="7030A0"/>
                </a:solidFill>
              </a:rPr>
              <a:t> means one who has full control over the senses. </a:t>
            </a:r>
          </a:p>
          <a:p>
            <a:pPr>
              <a:buNone/>
            </a:pPr>
            <a:endParaRPr lang="en-US" sz="2400" dirty="0" smtClean="0">
              <a:solidFill>
                <a:srgbClr val="7030A0"/>
              </a:solidFill>
            </a:endParaRPr>
          </a:p>
          <a:p>
            <a:pPr>
              <a:buNone/>
            </a:pPr>
            <a:r>
              <a:rPr lang="en-US" sz="2400" dirty="0" smtClean="0">
                <a:solidFill>
                  <a:srgbClr val="7030A0"/>
                </a:solidFill>
              </a:rPr>
              <a:t>The senses are active parts of the body, and their activities cannot be stopped. </a:t>
            </a:r>
          </a:p>
          <a:p>
            <a:pPr>
              <a:buNone/>
            </a:pPr>
            <a:endParaRPr lang="en-US" sz="2400" dirty="0" smtClean="0">
              <a:solidFill>
                <a:srgbClr val="7030A0"/>
              </a:solidFill>
            </a:endParaRPr>
          </a:p>
          <a:p>
            <a:pPr>
              <a:buNone/>
            </a:pPr>
            <a:r>
              <a:rPr lang="en-US" sz="2400" dirty="0" smtClean="0">
                <a:solidFill>
                  <a:srgbClr val="7030A0"/>
                </a:solidFill>
              </a:rPr>
              <a:t>The artificial means of the yogic processes to make the senses inactive has proved to be abject failure, even in the case of great yogis like </a:t>
            </a:r>
            <a:r>
              <a:rPr lang="en-US" sz="2400" dirty="0" err="1" smtClean="0">
                <a:solidFill>
                  <a:srgbClr val="7030A0"/>
                </a:solidFill>
              </a:rPr>
              <a:t>Visvamitra</a:t>
            </a:r>
            <a:r>
              <a:rPr lang="en-US" sz="2400" dirty="0" smtClean="0">
                <a:solidFill>
                  <a:srgbClr val="7030A0"/>
                </a:solidFill>
              </a:rPr>
              <a:t> Muni. </a:t>
            </a:r>
            <a:r>
              <a:rPr lang="en-US" sz="2400" dirty="0" err="1" smtClean="0">
                <a:solidFill>
                  <a:srgbClr val="7030A0"/>
                </a:solidFill>
              </a:rPr>
              <a:t>Visvamitra</a:t>
            </a:r>
            <a:r>
              <a:rPr lang="en-US" sz="2400" dirty="0" smtClean="0">
                <a:solidFill>
                  <a:srgbClr val="7030A0"/>
                </a:solidFill>
              </a:rPr>
              <a:t> Muni controlled the senses by yogic trance, but when he happened to meet </a:t>
            </a:r>
            <a:r>
              <a:rPr lang="en-US" sz="2400" dirty="0" err="1" smtClean="0">
                <a:solidFill>
                  <a:srgbClr val="7030A0"/>
                </a:solidFill>
              </a:rPr>
              <a:t>Menaka</a:t>
            </a:r>
            <a:r>
              <a:rPr lang="en-US" sz="2400" dirty="0" smtClean="0">
                <a:solidFill>
                  <a:srgbClr val="7030A0"/>
                </a:solidFill>
              </a:rPr>
              <a:t> (a heavenly society woman), he became a victim of sex, and the artificial way of controlling the senses failed.</a:t>
            </a:r>
            <a:endParaRPr lang="en-US" sz="2400" dirty="0">
              <a:solidFill>
                <a:srgbClr val="7030A0"/>
              </a:solidFill>
              <a:latin typeface="Balaram" pitchFamily="2" charset="0"/>
            </a:endParaRPr>
          </a:p>
        </p:txBody>
      </p: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85800"/>
          </a:xfrm>
        </p:spPr>
        <p:txBody>
          <a:bodyPr>
            <a:normAutofit fontScale="90000"/>
          </a:bodyPr>
          <a:lstStyle/>
          <a:p>
            <a:pPr algn="ctr"/>
            <a:r>
              <a:rPr lang="en-US" dirty="0" smtClean="0">
                <a:solidFill>
                  <a:srgbClr val="00B050"/>
                </a:solidFill>
                <a:latin typeface="Balaram" pitchFamily="2" charset="0"/>
              </a:rPr>
              <a:t>Key points</a:t>
            </a:r>
            <a:endParaRPr lang="en-US" dirty="0">
              <a:solidFill>
                <a:srgbClr val="00B050"/>
              </a:solidFill>
              <a:latin typeface="Balaram" pitchFamily="2" charset="0"/>
            </a:endParaRPr>
          </a:p>
        </p:txBody>
      </p:sp>
      <p:sp>
        <p:nvSpPr>
          <p:cNvPr id="3" name="Content Placeholder 2"/>
          <p:cNvSpPr>
            <a:spLocks noGrp="1"/>
          </p:cNvSpPr>
          <p:nvPr>
            <p:ph idx="1"/>
          </p:nvPr>
        </p:nvSpPr>
        <p:spPr>
          <a:xfrm>
            <a:off x="1435608" y="685800"/>
            <a:ext cx="7498080" cy="5562600"/>
          </a:xfrm>
        </p:spPr>
        <p:txBody>
          <a:bodyPr>
            <a:normAutofit/>
          </a:bodyPr>
          <a:lstStyle/>
          <a:p>
            <a:pPr>
              <a:buNone/>
            </a:pPr>
            <a:r>
              <a:rPr lang="en-US" sz="2400" dirty="0" smtClean="0">
                <a:solidFill>
                  <a:srgbClr val="7030A0"/>
                </a:solidFill>
              </a:rPr>
              <a:t>The senses of a pure devotee are not at all artificially stopped from doing anything, but they are given different good engagements. When the senses are engaged in more attractive activities, there is no chance of their being attracted by any inferior engagements. In the </a:t>
            </a:r>
            <a:r>
              <a:rPr lang="en-US" sz="2400" dirty="0" err="1" smtClean="0">
                <a:solidFill>
                  <a:srgbClr val="7030A0"/>
                </a:solidFill>
              </a:rPr>
              <a:t>Bhagavad-gita</a:t>
            </a:r>
            <a:r>
              <a:rPr lang="en-US" sz="2400" dirty="0" smtClean="0">
                <a:solidFill>
                  <a:srgbClr val="7030A0"/>
                </a:solidFill>
              </a:rPr>
              <a:t> it is said that the senses can be controlled only by better engagements. Devotional service necessitates purifying the senses or engaging them in the activities of devotional service. Devotional service is not inaction. </a:t>
            </a:r>
            <a:r>
              <a:rPr lang="en-US" sz="2400" u="sng" dirty="0" smtClean="0">
                <a:solidFill>
                  <a:srgbClr val="7030A0"/>
                </a:solidFill>
              </a:rPr>
              <a:t>Anything done in the service of the Lord becomes at once purified of its material nature.</a:t>
            </a:r>
            <a:endParaRPr lang="en-US" sz="2400" u="sng" dirty="0">
              <a:solidFill>
                <a:srgbClr val="7030A0"/>
              </a:solidFill>
              <a:latin typeface="Balaram" pitchFamily="2" charset="0"/>
            </a:endParaRPr>
          </a:p>
        </p:txBody>
      </p:sp>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85800"/>
          </a:xfrm>
        </p:spPr>
        <p:txBody>
          <a:bodyPr>
            <a:normAutofit fontScale="90000"/>
          </a:bodyPr>
          <a:lstStyle/>
          <a:p>
            <a:pPr algn="ctr"/>
            <a:r>
              <a:rPr lang="en-US" dirty="0" smtClean="0">
                <a:solidFill>
                  <a:srgbClr val="00B050"/>
                </a:solidFill>
                <a:latin typeface="Balaram" pitchFamily="2" charset="0"/>
              </a:rPr>
              <a:t>Key points</a:t>
            </a:r>
            <a:endParaRPr lang="en-US" dirty="0">
              <a:solidFill>
                <a:srgbClr val="00B050"/>
              </a:solidFill>
              <a:latin typeface="Balaram" pitchFamily="2" charset="0"/>
            </a:endParaRPr>
          </a:p>
        </p:txBody>
      </p:sp>
      <p:sp>
        <p:nvSpPr>
          <p:cNvPr id="3" name="Content Placeholder 2"/>
          <p:cNvSpPr>
            <a:spLocks noGrp="1"/>
          </p:cNvSpPr>
          <p:nvPr>
            <p:ph idx="1"/>
          </p:nvPr>
        </p:nvSpPr>
        <p:spPr>
          <a:xfrm>
            <a:off x="1435608" y="685800"/>
            <a:ext cx="7498080" cy="5562600"/>
          </a:xfrm>
        </p:spPr>
        <p:txBody>
          <a:bodyPr>
            <a:normAutofit/>
          </a:bodyPr>
          <a:lstStyle/>
          <a:p>
            <a:pPr>
              <a:buNone/>
            </a:pPr>
            <a:r>
              <a:rPr lang="en-US" sz="2800" dirty="0" smtClean="0">
                <a:solidFill>
                  <a:srgbClr val="7030A0"/>
                </a:solidFill>
              </a:rPr>
              <a:t>There is nothing beyond </a:t>
            </a:r>
            <a:r>
              <a:rPr lang="en-US" sz="2800" dirty="0" err="1" smtClean="0">
                <a:solidFill>
                  <a:srgbClr val="7030A0"/>
                </a:solidFill>
              </a:rPr>
              <a:t>Vasudeva</a:t>
            </a:r>
            <a:r>
              <a:rPr lang="en-US" sz="2800" dirty="0" smtClean="0">
                <a:solidFill>
                  <a:srgbClr val="7030A0"/>
                </a:solidFill>
              </a:rPr>
              <a:t>. The </a:t>
            </a:r>
            <a:r>
              <a:rPr lang="en-US" sz="2800" dirty="0" err="1" smtClean="0">
                <a:solidFill>
                  <a:srgbClr val="7030A0"/>
                </a:solidFill>
              </a:rPr>
              <a:t>Vasudeva</a:t>
            </a:r>
            <a:r>
              <a:rPr lang="en-US" sz="2800" dirty="0" smtClean="0">
                <a:solidFill>
                  <a:srgbClr val="7030A0"/>
                </a:solidFill>
              </a:rPr>
              <a:t> conception gradually develops in the heart of the learned after a prolonged acceleration of the receptive organs. But the process ends in the knowledge of accepting </a:t>
            </a:r>
            <a:r>
              <a:rPr lang="en-US" sz="2800" dirty="0" err="1" smtClean="0">
                <a:solidFill>
                  <a:srgbClr val="7030A0"/>
                </a:solidFill>
              </a:rPr>
              <a:t>Vasudeva</a:t>
            </a:r>
            <a:r>
              <a:rPr lang="en-US" sz="2800" dirty="0" smtClean="0">
                <a:solidFill>
                  <a:srgbClr val="7030A0"/>
                </a:solidFill>
              </a:rPr>
              <a:t> as all in all. In the case of devotional service, this very same method is accepted from the very beginning, and by the grace of the Lord all factual knowledge becomes revealed in the heart of a devotee due to dictation by the Lord from within. Therefore controlling the senses by devotional service is the only and easiest means.</a:t>
            </a:r>
            <a:endParaRPr lang="en-US" sz="2800" u="sng" dirty="0">
              <a:solidFill>
                <a:srgbClr val="7030A0"/>
              </a:solidFill>
              <a:latin typeface="Balaram" pitchFamily="2" charset="0"/>
            </a:endParaRPr>
          </a:p>
        </p:txBody>
      </p:sp>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1400" y="0"/>
            <a:ext cx="2895600" cy="1143000"/>
          </a:xfrm>
          <a:solidFill>
            <a:srgbClr val="00B050"/>
          </a:solidFill>
          <a:effectLst>
            <a:outerShdw blurRad="63500" dist="25400" dir="5400000" rotWithShape="0">
              <a:srgbClr val="000000">
                <a:alpha val="43137"/>
              </a:srgbClr>
            </a:outerShdw>
            <a:softEdge rad="317500"/>
          </a:effectLst>
          <a:scene3d>
            <a:camera prst="orthographicFront">
              <a:rot lat="0" lon="600000" rev="0"/>
            </a:camera>
            <a:lightRig rig="threePt" dir="t"/>
          </a:scene3d>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dirty="0" smtClean="0">
                <a:solidFill>
                  <a:schemeClr val="accent2">
                    <a:lumMod val="75000"/>
                  </a:schemeClr>
                </a:solidFill>
                <a:latin typeface="Balaram" pitchFamily="2" charset="0"/>
              </a:rPr>
              <a:t>Punch line</a:t>
            </a:r>
            <a:endParaRPr lang="en-US" sz="4000" dirty="0">
              <a:solidFill>
                <a:schemeClr val="accent2">
                  <a:lumMod val="75000"/>
                </a:schemeClr>
              </a:solidFill>
              <a:latin typeface="Balaram" pitchFamily="2" charset="0"/>
            </a:endParaRPr>
          </a:p>
        </p:txBody>
      </p:sp>
      <p:graphicFrame>
        <p:nvGraphicFramePr>
          <p:cNvPr id="4" name="Content Placeholder 3"/>
          <p:cNvGraphicFramePr>
            <a:graphicFrameLocks noGrp="1"/>
          </p:cNvGraphicFramePr>
          <p:nvPr>
            <p:ph idx="1"/>
          </p:nvPr>
        </p:nvGraphicFramePr>
        <p:xfrm>
          <a:off x="1435608" y="1066800"/>
          <a:ext cx="749808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heel spokes="8"/>
    <p:sndAc>
      <p:stSnd>
        <p:snd r:embed="rId2" name="drumroll.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3048000"/>
          </a:xfrm>
        </p:spPr>
        <p:txBody>
          <a:bodyPr>
            <a:normAutofit fontScale="90000"/>
          </a:bodyPr>
          <a:lstStyle/>
          <a:p>
            <a:pPr algn="ctr"/>
            <a:r>
              <a:rPr lang="en-US" i="1" dirty="0" smtClean="0">
                <a:solidFill>
                  <a:srgbClr val="00B050"/>
                </a:solidFill>
                <a:latin typeface="Balaram"/>
              </a:rPr>
              <a:t/>
            </a:r>
            <a:br>
              <a:rPr lang="en-US" i="1" dirty="0" smtClean="0">
                <a:solidFill>
                  <a:srgbClr val="00B050"/>
                </a:solidFill>
                <a:latin typeface="Balaram"/>
              </a:rPr>
            </a:br>
            <a:r>
              <a:rPr lang="en-US" i="1" dirty="0" smtClean="0">
                <a:solidFill>
                  <a:srgbClr val="00B050"/>
                </a:solidFill>
                <a:latin typeface="Balaram"/>
              </a:rPr>
              <a:t>[SB 1.	10.24 ] </a:t>
            </a:r>
            <a:br>
              <a:rPr lang="en-US" i="1" dirty="0" smtClean="0">
                <a:solidFill>
                  <a:srgbClr val="00B050"/>
                </a:solidFill>
                <a:latin typeface="Balaram"/>
              </a:rPr>
            </a:br>
            <a:r>
              <a:rPr lang="en-US" dirty="0" smtClean="0">
                <a:solidFill>
                  <a:srgbClr val="00B050"/>
                </a:solidFill>
                <a:latin typeface="Balaram"/>
              </a:rPr>
              <a:t> </a:t>
            </a:r>
            <a:r>
              <a:rPr lang="en-US" dirty="0" err="1" smtClean="0">
                <a:solidFill>
                  <a:srgbClr val="00B050"/>
                </a:solidFill>
                <a:latin typeface="Balaram"/>
              </a:rPr>
              <a:t>sa</a:t>
            </a:r>
            <a:r>
              <a:rPr lang="en-US" dirty="0" smtClean="0">
                <a:solidFill>
                  <a:srgbClr val="00B050"/>
                </a:solidFill>
                <a:latin typeface="Balaram"/>
              </a:rPr>
              <a:t> </a:t>
            </a:r>
            <a:r>
              <a:rPr lang="en-US" dirty="0" err="1" smtClean="0">
                <a:solidFill>
                  <a:srgbClr val="00B050"/>
                </a:solidFill>
                <a:latin typeface="Balaram"/>
              </a:rPr>
              <a:t>va</a:t>
            </a:r>
            <a:r>
              <a:rPr lang="en-US" dirty="0" smtClean="0">
                <a:solidFill>
                  <a:srgbClr val="00B050"/>
                </a:solidFill>
                <a:latin typeface="Balaram"/>
              </a:rPr>
              <a:t> </a:t>
            </a:r>
            <a:r>
              <a:rPr lang="en-US" dirty="0" err="1" smtClean="0">
                <a:solidFill>
                  <a:srgbClr val="00B050"/>
                </a:solidFill>
                <a:latin typeface="Balaram"/>
              </a:rPr>
              <a:t>ayam</a:t>
            </a:r>
            <a:r>
              <a:rPr lang="en-US" dirty="0" smtClean="0">
                <a:solidFill>
                  <a:srgbClr val="00B050"/>
                </a:solidFill>
                <a:latin typeface="Balaram"/>
              </a:rPr>
              <a:t> </a:t>
            </a:r>
            <a:r>
              <a:rPr lang="en-US" dirty="0" err="1" smtClean="0">
                <a:solidFill>
                  <a:srgbClr val="00B050"/>
                </a:solidFill>
                <a:latin typeface="Balaram"/>
              </a:rPr>
              <a:t>sakhy</a:t>
            </a:r>
            <a:r>
              <a:rPr lang="en-US" dirty="0" smtClean="0">
                <a:solidFill>
                  <a:srgbClr val="00B050"/>
                </a:solidFill>
                <a:latin typeface="Balaram"/>
              </a:rPr>
              <a:t> </a:t>
            </a:r>
            <a:r>
              <a:rPr lang="en-US" dirty="0" err="1" smtClean="0">
                <a:solidFill>
                  <a:srgbClr val="00B050"/>
                </a:solidFill>
                <a:latin typeface="Balaram"/>
              </a:rPr>
              <a:t>anugita</a:t>
            </a:r>
            <a:r>
              <a:rPr lang="en-US" dirty="0" smtClean="0">
                <a:solidFill>
                  <a:srgbClr val="00B050"/>
                </a:solidFill>
                <a:latin typeface="Balaram"/>
              </a:rPr>
              <a:t>-sat-</a:t>
            </a:r>
            <a:r>
              <a:rPr lang="en-US" dirty="0" err="1" smtClean="0">
                <a:solidFill>
                  <a:srgbClr val="00B050"/>
                </a:solidFill>
                <a:latin typeface="Balaram"/>
              </a:rPr>
              <a:t>katho</a:t>
            </a:r>
            <a:r>
              <a:rPr lang="en-US" dirty="0" smtClean="0">
                <a:solidFill>
                  <a:srgbClr val="00B050"/>
                </a:solidFill>
                <a:latin typeface="Balaram"/>
              </a:rPr>
              <a:t/>
            </a:r>
            <a:br>
              <a:rPr lang="en-US" dirty="0" smtClean="0">
                <a:solidFill>
                  <a:srgbClr val="00B050"/>
                </a:solidFill>
                <a:latin typeface="Balaram"/>
              </a:rPr>
            </a:br>
            <a:r>
              <a:rPr lang="en-US" dirty="0" err="1" smtClean="0">
                <a:solidFill>
                  <a:srgbClr val="00B050"/>
                </a:solidFill>
                <a:latin typeface="Balaram"/>
              </a:rPr>
              <a:t>vedesu</a:t>
            </a:r>
            <a:r>
              <a:rPr lang="en-US" dirty="0" smtClean="0">
                <a:solidFill>
                  <a:srgbClr val="00B050"/>
                </a:solidFill>
                <a:latin typeface="Balaram"/>
              </a:rPr>
              <a:t> </a:t>
            </a:r>
            <a:r>
              <a:rPr lang="en-US" dirty="0" err="1" smtClean="0">
                <a:solidFill>
                  <a:srgbClr val="00B050"/>
                </a:solidFill>
                <a:latin typeface="Balaram"/>
              </a:rPr>
              <a:t>guhyesu</a:t>
            </a:r>
            <a:r>
              <a:rPr lang="en-US" dirty="0" smtClean="0">
                <a:solidFill>
                  <a:srgbClr val="00B050"/>
                </a:solidFill>
                <a:latin typeface="Balaram"/>
              </a:rPr>
              <a:t> ca </a:t>
            </a:r>
            <a:r>
              <a:rPr lang="en-US" dirty="0" err="1" smtClean="0">
                <a:solidFill>
                  <a:srgbClr val="00B050"/>
                </a:solidFill>
                <a:latin typeface="Balaram"/>
              </a:rPr>
              <a:t>guhya-vadibhih</a:t>
            </a:r>
            <a:r>
              <a:rPr lang="en-US" dirty="0" smtClean="0">
                <a:solidFill>
                  <a:srgbClr val="00B050"/>
                </a:solidFill>
                <a:latin typeface="Balaram"/>
              </a:rPr>
              <a:t/>
            </a:r>
            <a:br>
              <a:rPr lang="en-US" dirty="0" smtClean="0">
                <a:solidFill>
                  <a:srgbClr val="00B050"/>
                </a:solidFill>
                <a:latin typeface="Balaram"/>
              </a:rPr>
            </a:br>
            <a:r>
              <a:rPr lang="en-US" dirty="0" err="1" smtClean="0">
                <a:solidFill>
                  <a:srgbClr val="00B050"/>
                </a:solidFill>
                <a:latin typeface="Balaram"/>
              </a:rPr>
              <a:t>ya</a:t>
            </a:r>
            <a:r>
              <a:rPr lang="en-US" dirty="0" smtClean="0">
                <a:solidFill>
                  <a:srgbClr val="00B050"/>
                </a:solidFill>
                <a:latin typeface="Balaram"/>
              </a:rPr>
              <a:t> </a:t>
            </a:r>
            <a:r>
              <a:rPr lang="en-US" dirty="0" err="1" smtClean="0">
                <a:solidFill>
                  <a:srgbClr val="00B050"/>
                </a:solidFill>
                <a:latin typeface="Balaram"/>
              </a:rPr>
              <a:t>eka</a:t>
            </a:r>
            <a:r>
              <a:rPr lang="en-US" dirty="0" smtClean="0">
                <a:solidFill>
                  <a:srgbClr val="00B050"/>
                </a:solidFill>
                <a:latin typeface="Balaram"/>
              </a:rPr>
              <a:t> </a:t>
            </a:r>
            <a:r>
              <a:rPr lang="en-US" dirty="0" err="1" smtClean="0">
                <a:solidFill>
                  <a:srgbClr val="00B050"/>
                </a:solidFill>
                <a:latin typeface="Balaram"/>
              </a:rPr>
              <a:t>iso</a:t>
            </a:r>
            <a:r>
              <a:rPr lang="en-US" dirty="0" smtClean="0">
                <a:solidFill>
                  <a:srgbClr val="00B050"/>
                </a:solidFill>
                <a:latin typeface="Balaram"/>
              </a:rPr>
              <a:t> </a:t>
            </a:r>
            <a:r>
              <a:rPr lang="en-US" dirty="0" err="1" smtClean="0">
                <a:solidFill>
                  <a:srgbClr val="00B050"/>
                </a:solidFill>
                <a:latin typeface="Balaram"/>
              </a:rPr>
              <a:t>jagad-atma-lilaya</a:t>
            </a:r>
            <a:r>
              <a:rPr lang="en-US" dirty="0" smtClean="0">
                <a:solidFill>
                  <a:srgbClr val="00B050"/>
                </a:solidFill>
                <a:latin typeface="Balaram"/>
              </a:rPr>
              <a:t/>
            </a:r>
            <a:br>
              <a:rPr lang="en-US" dirty="0" smtClean="0">
                <a:solidFill>
                  <a:srgbClr val="00B050"/>
                </a:solidFill>
                <a:latin typeface="Balaram"/>
              </a:rPr>
            </a:br>
            <a:r>
              <a:rPr lang="en-US" dirty="0" err="1" smtClean="0">
                <a:solidFill>
                  <a:srgbClr val="00B050"/>
                </a:solidFill>
                <a:latin typeface="Balaram"/>
              </a:rPr>
              <a:t>srjaty</a:t>
            </a:r>
            <a:r>
              <a:rPr lang="en-US" dirty="0" smtClean="0">
                <a:solidFill>
                  <a:srgbClr val="00B050"/>
                </a:solidFill>
                <a:latin typeface="Balaram"/>
              </a:rPr>
              <a:t> </a:t>
            </a:r>
            <a:r>
              <a:rPr lang="en-US" dirty="0" err="1" smtClean="0">
                <a:solidFill>
                  <a:srgbClr val="00B050"/>
                </a:solidFill>
                <a:latin typeface="Balaram"/>
              </a:rPr>
              <a:t>avaty</a:t>
            </a:r>
            <a:r>
              <a:rPr lang="en-US" dirty="0" smtClean="0">
                <a:solidFill>
                  <a:srgbClr val="00B050"/>
                </a:solidFill>
                <a:latin typeface="Balaram"/>
              </a:rPr>
              <a:t> </a:t>
            </a:r>
            <a:r>
              <a:rPr lang="en-US" dirty="0" err="1" smtClean="0">
                <a:solidFill>
                  <a:srgbClr val="00B050"/>
                </a:solidFill>
                <a:latin typeface="Balaram"/>
              </a:rPr>
              <a:t>atti</a:t>
            </a:r>
            <a:r>
              <a:rPr lang="en-US" dirty="0" smtClean="0">
                <a:solidFill>
                  <a:srgbClr val="00B050"/>
                </a:solidFill>
                <a:latin typeface="Balaram"/>
              </a:rPr>
              <a:t> </a:t>
            </a:r>
            <a:r>
              <a:rPr lang="en-US" dirty="0" err="1" smtClean="0">
                <a:solidFill>
                  <a:srgbClr val="00B050"/>
                </a:solidFill>
                <a:latin typeface="Balaram"/>
              </a:rPr>
              <a:t>na</a:t>
            </a:r>
            <a:r>
              <a:rPr lang="en-US" dirty="0" smtClean="0">
                <a:solidFill>
                  <a:srgbClr val="00B050"/>
                </a:solidFill>
                <a:latin typeface="Balaram"/>
              </a:rPr>
              <a:t> </a:t>
            </a:r>
            <a:r>
              <a:rPr lang="en-US" dirty="0" err="1" smtClean="0">
                <a:solidFill>
                  <a:srgbClr val="00B050"/>
                </a:solidFill>
                <a:latin typeface="Balaram"/>
              </a:rPr>
              <a:t>tatra</a:t>
            </a:r>
            <a:r>
              <a:rPr lang="en-US" dirty="0" smtClean="0">
                <a:solidFill>
                  <a:srgbClr val="00B050"/>
                </a:solidFill>
                <a:latin typeface="Balaram"/>
              </a:rPr>
              <a:t> </a:t>
            </a:r>
            <a:r>
              <a:rPr lang="en-US" dirty="0" err="1" smtClean="0">
                <a:solidFill>
                  <a:srgbClr val="00B050"/>
                </a:solidFill>
                <a:latin typeface="Balaram"/>
              </a:rPr>
              <a:t>sajjate</a:t>
            </a:r>
            <a:r>
              <a:rPr lang="en-US" dirty="0" smtClean="0">
                <a:solidFill>
                  <a:srgbClr val="00B050"/>
                </a:solidFill>
                <a:latin typeface="Balaram"/>
              </a:rPr>
              <a:t> </a:t>
            </a:r>
            <a:br>
              <a:rPr lang="en-US" dirty="0" smtClean="0">
                <a:solidFill>
                  <a:srgbClr val="00B050"/>
                </a:solidFill>
                <a:latin typeface="Balaram"/>
              </a:rPr>
            </a:br>
            <a:endParaRPr lang="en-US" dirty="0">
              <a:solidFill>
                <a:srgbClr val="00B050"/>
              </a:solidFill>
              <a:latin typeface="Balaram"/>
            </a:endParaRPr>
          </a:p>
        </p:txBody>
      </p:sp>
      <p:sp>
        <p:nvSpPr>
          <p:cNvPr id="3" name="Content Placeholder 2"/>
          <p:cNvSpPr>
            <a:spLocks noGrp="1"/>
          </p:cNvSpPr>
          <p:nvPr>
            <p:ph idx="1"/>
          </p:nvPr>
        </p:nvSpPr>
        <p:spPr>
          <a:xfrm>
            <a:off x="1435608" y="3124200"/>
            <a:ext cx="7498080" cy="3124200"/>
          </a:xfrm>
        </p:spPr>
        <p:txBody>
          <a:bodyPr>
            <a:noAutofit/>
          </a:bodyPr>
          <a:lstStyle/>
          <a:p>
            <a:pPr>
              <a:buNone/>
            </a:pPr>
            <a:r>
              <a:rPr lang="en-US" sz="2800" dirty="0" smtClean="0">
                <a:solidFill>
                  <a:srgbClr val="7030A0"/>
                </a:solidFill>
              </a:rPr>
              <a:t>O dear friends, here is that very Personality of Godhead whose attractive and confidential pastimes are described in the confidential parts of Vedic literature by His great devotees. It is He only who creates, maintains and annihilates the material world and yet remains unaffected.</a:t>
            </a: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152400"/>
            <a:ext cx="7498080" cy="685800"/>
          </a:xfrm>
        </p:spPr>
        <p:txBody>
          <a:bodyPr>
            <a:normAutofit fontScale="90000"/>
          </a:bodyPr>
          <a:lstStyle/>
          <a:p>
            <a:pPr algn="ctr"/>
            <a:r>
              <a:rPr lang="en-US" sz="4400" dirty="0" smtClean="0">
                <a:solidFill>
                  <a:srgbClr val="00B050"/>
                </a:solidFill>
                <a:latin typeface="Balaram" pitchFamily="2" charset="0"/>
                <a:ea typeface="Times New Roman" pitchFamily="18" charset="0"/>
                <a:cs typeface="Tahoma" pitchFamily="34" charset="0"/>
              </a:rPr>
              <a:t/>
            </a:r>
            <a:br>
              <a:rPr lang="en-US" sz="4400" dirty="0" smtClean="0">
                <a:solidFill>
                  <a:srgbClr val="00B050"/>
                </a:solidFill>
                <a:latin typeface="Balaram" pitchFamily="2" charset="0"/>
                <a:ea typeface="Times New Roman" pitchFamily="18" charset="0"/>
                <a:cs typeface="Tahoma" pitchFamily="34" charset="0"/>
              </a:rPr>
            </a:br>
            <a:r>
              <a:rPr lang="en-US" sz="4400" dirty="0" smtClean="0">
                <a:solidFill>
                  <a:srgbClr val="00B050"/>
                </a:solidFill>
                <a:latin typeface="Balaram" pitchFamily="2" charset="0"/>
                <a:ea typeface="Times New Roman" pitchFamily="18" charset="0"/>
                <a:cs typeface="Tahoma" pitchFamily="34" charset="0"/>
              </a:rPr>
              <a:t>SB 1.2.4</a:t>
            </a:r>
            <a:br>
              <a:rPr lang="en-US" sz="4400" dirty="0" smtClean="0">
                <a:solidFill>
                  <a:srgbClr val="00B050"/>
                </a:solidFill>
                <a:latin typeface="Balaram" pitchFamily="2" charset="0"/>
                <a:ea typeface="Times New Roman" pitchFamily="18" charset="0"/>
                <a:cs typeface="Tahoma" pitchFamily="34" charset="0"/>
              </a:rPr>
            </a:br>
            <a:endParaRPr lang="en-US" dirty="0">
              <a:solidFill>
                <a:srgbClr val="00B050"/>
              </a:solidFill>
            </a:endParaRPr>
          </a:p>
        </p:txBody>
      </p:sp>
      <p:sp>
        <p:nvSpPr>
          <p:cNvPr id="3" name="Content Placeholder 2"/>
          <p:cNvSpPr>
            <a:spLocks noGrp="1"/>
          </p:cNvSpPr>
          <p:nvPr>
            <p:ph idx="1"/>
          </p:nvPr>
        </p:nvSpPr>
        <p:spPr>
          <a:xfrm>
            <a:off x="1435608" y="762000"/>
            <a:ext cx="7498080" cy="5486400"/>
          </a:xfrm>
        </p:spPr>
        <p:txBody>
          <a:bodyPr>
            <a:normAutofit lnSpcReduction="10000"/>
          </a:bodyPr>
          <a:lstStyle/>
          <a:p>
            <a:pPr algn="ctr">
              <a:buNone/>
            </a:pPr>
            <a:r>
              <a:rPr lang="en-US"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narayanam</a:t>
            </a: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namaskrtyam</a:t>
            </a: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b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b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naram</a:t>
            </a: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caiva</a:t>
            </a: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narottamam</a:t>
            </a: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b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b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devim</a:t>
            </a: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sarasvatim</a:t>
            </a: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vyasam</a:t>
            </a: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r>
            <a:b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b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tato</a:t>
            </a: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jayam</a:t>
            </a:r>
            <a:r>
              <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udirayet</a:t>
            </a:r>
            <a:endParaRPr lang="en-US"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endParaRPr>
          </a:p>
          <a:p>
            <a:pPr algn="ctr">
              <a:buNone/>
            </a:pPr>
            <a:endParaRPr lang="en-US" dirty="0" smtClean="0">
              <a:solidFill>
                <a:schemeClr val="tx2">
                  <a:lumMod val="60000"/>
                  <a:lumOff val="40000"/>
                </a:schemeClr>
              </a:solidFill>
              <a:latin typeface="Balaram" pitchFamily="2" charset="0"/>
              <a:cs typeface="Tahoma" pitchFamily="34" charset="0"/>
            </a:endParaRPr>
          </a:p>
          <a:p>
            <a:pPr algn="ctr">
              <a:buNone/>
            </a:pPr>
            <a:r>
              <a:rPr lang="en-US" b="1" i="1" dirty="0" smtClean="0">
                <a:solidFill>
                  <a:srgbClr val="7030A0"/>
                </a:solidFill>
                <a:latin typeface="Balaram" pitchFamily="2" charset="0"/>
              </a:rPr>
              <a:t>Before reciting this </a:t>
            </a:r>
            <a:r>
              <a:rPr lang="en-US" b="1" i="1" dirty="0" err="1" smtClean="0">
                <a:solidFill>
                  <a:srgbClr val="7030A0"/>
                </a:solidFill>
                <a:latin typeface="Balaram" pitchFamily="2" charset="0"/>
              </a:rPr>
              <a:t>Srimad-Bhagavatam</a:t>
            </a:r>
            <a:r>
              <a:rPr lang="en-US" b="1" i="1" dirty="0" smtClean="0">
                <a:solidFill>
                  <a:srgbClr val="7030A0"/>
                </a:solidFill>
                <a:latin typeface="Balaram" pitchFamily="2" charset="0"/>
              </a:rPr>
              <a:t>, which is the very means of conquest, one should offer respectful obeisances unto the Personality of Godhead, </a:t>
            </a:r>
            <a:r>
              <a:rPr lang="en-US" b="1" i="1" dirty="0" err="1" smtClean="0">
                <a:solidFill>
                  <a:srgbClr val="7030A0"/>
                </a:solidFill>
                <a:latin typeface="Balaram" pitchFamily="2" charset="0"/>
              </a:rPr>
              <a:t>Narayana</a:t>
            </a:r>
            <a:r>
              <a:rPr lang="en-US" b="1" i="1" dirty="0" smtClean="0">
                <a:solidFill>
                  <a:srgbClr val="7030A0"/>
                </a:solidFill>
                <a:latin typeface="Balaram" pitchFamily="2" charset="0"/>
              </a:rPr>
              <a:t>, unto Nara-</a:t>
            </a:r>
            <a:r>
              <a:rPr lang="en-US" b="1" i="1" dirty="0" err="1" smtClean="0">
                <a:solidFill>
                  <a:srgbClr val="7030A0"/>
                </a:solidFill>
                <a:latin typeface="Balaram" pitchFamily="2" charset="0"/>
              </a:rPr>
              <a:t>Narayana</a:t>
            </a:r>
            <a:r>
              <a:rPr lang="en-US" b="1" i="1" dirty="0" smtClean="0">
                <a:solidFill>
                  <a:srgbClr val="7030A0"/>
                </a:solidFill>
                <a:latin typeface="Balaram" pitchFamily="2" charset="0"/>
              </a:rPr>
              <a:t> </a:t>
            </a:r>
            <a:r>
              <a:rPr lang="en-US" b="1" i="1" dirty="0" err="1" smtClean="0">
                <a:solidFill>
                  <a:srgbClr val="7030A0"/>
                </a:solidFill>
                <a:latin typeface="Balaram" pitchFamily="2" charset="0"/>
              </a:rPr>
              <a:t>Rsi</a:t>
            </a:r>
            <a:r>
              <a:rPr lang="en-US" b="1" i="1" dirty="0" smtClean="0">
                <a:solidFill>
                  <a:srgbClr val="7030A0"/>
                </a:solidFill>
                <a:latin typeface="Balaram" pitchFamily="2" charset="0"/>
              </a:rPr>
              <a:t>, the </a:t>
            </a:r>
            <a:r>
              <a:rPr lang="en-US" b="1" i="1" dirty="0" err="1" smtClean="0">
                <a:solidFill>
                  <a:srgbClr val="7030A0"/>
                </a:solidFill>
                <a:latin typeface="Balaram" pitchFamily="2" charset="0"/>
              </a:rPr>
              <a:t>supermost</a:t>
            </a:r>
            <a:r>
              <a:rPr lang="en-US" b="1" i="1" dirty="0" smtClean="0">
                <a:solidFill>
                  <a:srgbClr val="7030A0"/>
                </a:solidFill>
                <a:latin typeface="Balaram" pitchFamily="2" charset="0"/>
              </a:rPr>
              <a:t> human being, unto mother </a:t>
            </a:r>
            <a:r>
              <a:rPr lang="en-US" b="1" i="1" dirty="0" err="1" smtClean="0">
                <a:solidFill>
                  <a:srgbClr val="7030A0"/>
                </a:solidFill>
                <a:latin typeface="Balaram" pitchFamily="2" charset="0"/>
              </a:rPr>
              <a:t>Sarasvati</a:t>
            </a:r>
            <a:r>
              <a:rPr lang="en-US" b="1" i="1" dirty="0" smtClean="0">
                <a:solidFill>
                  <a:srgbClr val="7030A0"/>
                </a:solidFill>
                <a:latin typeface="Balaram" pitchFamily="2" charset="0"/>
              </a:rPr>
              <a:t>, the goddess of learning, and unto Srila </a:t>
            </a:r>
            <a:r>
              <a:rPr lang="en-US" b="1" i="1" dirty="0" err="1" smtClean="0">
                <a:solidFill>
                  <a:srgbClr val="7030A0"/>
                </a:solidFill>
                <a:latin typeface="Balaram" pitchFamily="2" charset="0"/>
              </a:rPr>
              <a:t>Vyasadeva</a:t>
            </a:r>
            <a:r>
              <a:rPr lang="en-US" b="1" i="1" dirty="0" smtClean="0">
                <a:solidFill>
                  <a:srgbClr val="7030A0"/>
                </a:solidFill>
                <a:latin typeface="Balaram" pitchFamily="2" charset="0"/>
              </a:rPr>
              <a:t>, the author.</a:t>
            </a:r>
            <a:endParaRPr lang="en-US" dirty="0">
              <a:solidFill>
                <a:srgbClr val="7030A0"/>
              </a:solidFill>
            </a:endParaRPr>
          </a:p>
        </p:txBody>
      </p:sp>
      <p:pic>
        <p:nvPicPr>
          <p:cNvPr id="2053" name="Picture 5" descr="C:\Documents and Settings\bhatt\My Documents\My Pictures\RadhaMadhava_070.jpg"/>
          <p:cNvPicPr>
            <a:picLocks noChangeAspect="1" noChangeArrowheads="1"/>
          </p:cNvPicPr>
          <p:nvPr/>
        </p:nvPicPr>
        <p:blipFill>
          <a:blip r:embed="rId2" cstate="print"/>
          <a:srcRect/>
          <a:stretch>
            <a:fillRect/>
          </a:stretch>
        </p:blipFill>
        <p:spPr bwMode="auto">
          <a:xfrm>
            <a:off x="685800" y="0"/>
            <a:ext cx="2438400" cy="2514600"/>
          </a:xfrm>
          <a:prstGeom prst="rect">
            <a:avLst/>
          </a:prstGeom>
          <a:noFill/>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28600"/>
            <a:ext cx="7498080" cy="6019800"/>
          </a:xfrm>
        </p:spPr>
        <p:txBody>
          <a:bodyPr>
            <a:normAutofit/>
          </a:bodyPr>
          <a:lstStyle/>
          <a:p>
            <a:pPr algn="ctr">
              <a:buNone/>
            </a:pPr>
            <a:endParaRPr lang="en-US" sz="6600" i="1" dirty="0" smtClean="0">
              <a:solidFill>
                <a:srgbClr val="7030A0"/>
              </a:solidFill>
            </a:endParaRPr>
          </a:p>
          <a:p>
            <a:pPr algn="ctr">
              <a:buNone/>
            </a:pPr>
            <a:r>
              <a:rPr lang="en-US" sz="6600" i="1" dirty="0" smtClean="0">
                <a:solidFill>
                  <a:srgbClr val="7030A0"/>
                </a:solidFill>
              </a:rPr>
              <a:t>All the Vedic literatures are glorifying the greatness of Lord Sri </a:t>
            </a:r>
            <a:r>
              <a:rPr lang="en-US" sz="6600" i="1" dirty="0" err="1" smtClean="0">
                <a:solidFill>
                  <a:srgbClr val="7030A0"/>
                </a:solidFill>
              </a:rPr>
              <a:t>Krsna</a:t>
            </a:r>
            <a:r>
              <a:rPr lang="en-US" sz="6600" i="1" dirty="0" smtClean="0">
                <a:solidFill>
                  <a:srgbClr val="7030A0"/>
                </a:solidFill>
              </a:rPr>
              <a:t>.</a:t>
            </a:r>
            <a:endParaRPr lang="en-US" sz="6600" i="1" dirty="0">
              <a:solidFill>
                <a:srgbClr val="7030A0"/>
              </a:solidFill>
              <a:latin typeface="Balaram" pitchFamily="2" charset="0"/>
            </a:endParaRPr>
          </a:p>
        </p:txBody>
      </p:sp>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85800"/>
          </a:xfrm>
        </p:spPr>
        <p:txBody>
          <a:bodyPr>
            <a:normAutofit fontScale="90000"/>
          </a:bodyPr>
          <a:lstStyle/>
          <a:p>
            <a:pPr algn="ctr"/>
            <a:r>
              <a:rPr lang="en-US" dirty="0" smtClean="0">
                <a:solidFill>
                  <a:srgbClr val="00B050"/>
                </a:solidFill>
                <a:latin typeface="Balaram" pitchFamily="2" charset="0"/>
              </a:rPr>
              <a:t>Key points</a:t>
            </a:r>
            <a:endParaRPr lang="en-US" dirty="0">
              <a:solidFill>
                <a:srgbClr val="00B050"/>
              </a:solidFill>
              <a:latin typeface="Balaram" pitchFamily="2" charset="0"/>
            </a:endParaRPr>
          </a:p>
        </p:txBody>
      </p:sp>
      <p:sp>
        <p:nvSpPr>
          <p:cNvPr id="3" name="Content Placeholder 2"/>
          <p:cNvSpPr>
            <a:spLocks noGrp="1"/>
          </p:cNvSpPr>
          <p:nvPr>
            <p:ph idx="1"/>
          </p:nvPr>
        </p:nvSpPr>
        <p:spPr>
          <a:xfrm>
            <a:off x="1435608" y="685800"/>
            <a:ext cx="7498080" cy="5562600"/>
          </a:xfrm>
        </p:spPr>
        <p:txBody>
          <a:bodyPr>
            <a:normAutofit/>
          </a:bodyPr>
          <a:lstStyle/>
          <a:p>
            <a:pPr>
              <a:buNone/>
            </a:pPr>
            <a:r>
              <a:rPr lang="en-US" sz="2400" dirty="0" smtClean="0">
                <a:solidFill>
                  <a:srgbClr val="7030A0"/>
                </a:solidFill>
              </a:rPr>
              <a:t>The Vedas are expanded by many branches and </a:t>
            </a:r>
            <a:r>
              <a:rPr lang="en-US" sz="2400" dirty="0" err="1" smtClean="0">
                <a:solidFill>
                  <a:srgbClr val="7030A0"/>
                </a:solidFill>
              </a:rPr>
              <a:t>subbranches</a:t>
            </a:r>
            <a:r>
              <a:rPr lang="en-US" sz="2400" dirty="0" smtClean="0">
                <a:solidFill>
                  <a:srgbClr val="7030A0"/>
                </a:solidFill>
              </a:rPr>
              <a:t> by great devotees and empowered incarnations of the Lord like </a:t>
            </a:r>
            <a:r>
              <a:rPr lang="en-US" sz="2400" dirty="0" err="1" smtClean="0">
                <a:solidFill>
                  <a:srgbClr val="7030A0"/>
                </a:solidFill>
              </a:rPr>
              <a:t>Vyasa</a:t>
            </a:r>
            <a:r>
              <a:rPr lang="en-US" sz="2400" dirty="0" smtClean="0">
                <a:solidFill>
                  <a:srgbClr val="7030A0"/>
                </a:solidFill>
              </a:rPr>
              <a:t>, </a:t>
            </a:r>
            <a:r>
              <a:rPr lang="en-US" sz="2400" dirty="0" err="1" smtClean="0">
                <a:solidFill>
                  <a:srgbClr val="7030A0"/>
                </a:solidFill>
              </a:rPr>
              <a:t>Narada</a:t>
            </a:r>
            <a:r>
              <a:rPr lang="en-US" sz="2400" dirty="0" smtClean="0">
                <a:solidFill>
                  <a:srgbClr val="7030A0"/>
                </a:solidFill>
              </a:rPr>
              <a:t>, </a:t>
            </a:r>
            <a:r>
              <a:rPr lang="en-US" sz="2400" dirty="0" err="1" smtClean="0">
                <a:solidFill>
                  <a:srgbClr val="7030A0"/>
                </a:solidFill>
              </a:rPr>
              <a:t>Sukadeva</a:t>
            </a:r>
            <a:r>
              <a:rPr lang="en-US" sz="2400" dirty="0" smtClean="0">
                <a:solidFill>
                  <a:srgbClr val="7030A0"/>
                </a:solidFill>
              </a:rPr>
              <a:t> </a:t>
            </a:r>
            <a:r>
              <a:rPr lang="en-US" sz="2400" dirty="0" err="1" smtClean="0">
                <a:solidFill>
                  <a:srgbClr val="7030A0"/>
                </a:solidFill>
              </a:rPr>
              <a:t>Gosvami</a:t>
            </a:r>
            <a:r>
              <a:rPr lang="en-US" sz="2400" dirty="0" smtClean="0">
                <a:solidFill>
                  <a:srgbClr val="7030A0"/>
                </a:solidFill>
              </a:rPr>
              <a:t>, the </a:t>
            </a:r>
            <a:r>
              <a:rPr lang="en-US" sz="2400" dirty="0" err="1" smtClean="0">
                <a:solidFill>
                  <a:srgbClr val="7030A0"/>
                </a:solidFill>
              </a:rPr>
              <a:t>Kumaras</a:t>
            </a:r>
            <a:r>
              <a:rPr lang="en-US" sz="2400" dirty="0" smtClean="0">
                <a:solidFill>
                  <a:srgbClr val="7030A0"/>
                </a:solidFill>
              </a:rPr>
              <a:t>, </a:t>
            </a:r>
            <a:r>
              <a:rPr lang="en-US" sz="2400" dirty="0" err="1" smtClean="0">
                <a:solidFill>
                  <a:srgbClr val="7030A0"/>
                </a:solidFill>
              </a:rPr>
              <a:t>Kapila</a:t>
            </a:r>
            <a:r>
              <a:rPr lang="en-US" sz="2400" dirty="0" smtClean="0">
                <a:solidFill>
                  <a:srgbClr val="7030A0"/>
                </a:solidFill>
              </a:rPr>
              <a:t>, </a:t>
            </a:r>
            <a:r>
              <a:rPr lang="en-US" sz="2400" dirty="0" err="1" smtClean="0">
                <a:solidFill>
                  <a:srgbClr val="7030A0"/>
                </a:solidFill>
              </a:rPr>
              <a:t>Prahlada</a:t>
            </a:r>
            <a:r>
              <a:rPr lang="en-US" sz="2400" dirty="0" smtClean="0">
                <a:solidFill>
                  <a:srgbClr val="7030A0"/>
                </a:solidFill>
              </a:rPr>
              <a:t>, </a:t>
            </a:r>
            <a:r>
              <a:rPr lang="en-US" sz="2400" dirty="0" err="1" smtClean="0">
                <a:solidFill>
                  <a:srgbClr val="7030A0"/>
                </a:solidFill>
              </a:rPr>
              <a:t>Janaka</a:t>
            </a:r>
            <a:r>
              <a:rPr lang="en-US" sz="2400" dirty="0" smtClean="0">
                <a:solidFill>
                  <a:srgbClr val="7030A0"/>
                </a:solidFill>
              </a:rPr>
              <a:t>, Bali and </a:t>
            </a:r>
            <a:r>
              <a:rPr lang="en-US" sz="2400" dirty="0" err="1" smtClean="0">
                <a:solidFill>
                  <a:srgbClr val="7030A0"/>
                </a:solidFill>
              </a:rPr>
              <a:t>Yamaraja</a:t>
            </a:r>
            <a:endParaRPr lang="en-US" sz="2400" dirty="0" smtClean="0">
              <a:solidFill>
                <a:srgbClr val="7030A0"/>
              </a:solidFill>
            </a:endParaRPr>
          </a:p>
          <a:p>
            <a:pPr>
              <a:buNone/>
            </a:pPr>
            <a:endParaRPr lang="en-US" sz="2400" dirty="0" smtClean="0">
              <a:solidFill>
                <a:srgbClr val="7030A0"/>
              </a:solidFill>
            </a:endParaRPr>
          </a:p>
          <a:p>
            <a:pPr>
              <a:buNone/>
            </a:pPr>
            <a:r>
              <a:rPr lang="en-US" sz="2400" dirty="0" smtClean="0">
                <a:solidFill>
                  <a:srgbClr val="7030A0"/>
                </a:solidFill>
              </a:rPr>
              <a:t>But in the </a:t>
            </a:r>
            <a:r>
              <a:rPr lang="en-US" sz="2400" dirty="0" err="1" smtClean="0">
                <a:solidFill>
                  <a:srgbClr val="7030A0"/>
                </a:solidFill>
              </a:rPr>
              <a:t>Srimad-Bhagavatam</a:t>
            </a:r>
            <a:r>
              <a:rPr lang="en-US" sz="2400" dirty="0" smtClean="0">
                <a:solidFill>
                  <a:srgbClr val="7030A0"/>
                </a:solidFill>
              </a:rPr>
              <a:t> especially, the confidential parts of His activities are described by the confidential devotee </a:t>
            </a:r>
            <a:r>
              <a:rPr lang="en-US" sz="2400" dirty="0" err="1" smtClean="0">
                <a:solidFill>
                  <a:srgbClr val="7030A0"/>
                </a:solidFill>
              </a:rPr>
              <a:t>Sukadeva</a:t>
            </a:r>
            <a:r>
              <a:rPr lang="en-US" sz="2400" dirty="0" smtClean="0">
                <a:solidFill>
                  <a:srgbClr val="7030A0"/>
                </a:solidFill>
              </a:rPr>
              <a:t> </a:t>
            </a:r>
            <a:r>
              <a:rPr lang="en-US" sz="2400" dirty="0" err="1" smtClean="0">
                <a:solidFill>
                  <a:srgbClr val="7030A0"/>
                </a:solidFill>
              </a:rPr>
              <a:t>Gosvami</a:t>
            </a:r>
            <a:r>
              <a:rPr lang="en-US" sz="2400" dirty="0" smtClean="0">
                <a:solidFill>
                  <a:srgbClr val="7030A0"/>
                </a:solidFill>
              </a:rPr>
              <a:t>.</a:t>
            </a:r>
          </a:p>
          <a:p>
            <a:pPr>
              <a:buNone/>
            </a:pPr>
            <a:endParaRPr lang="en-US" sz="2400" dirty="0" smtClean="0">
              <a:solidFill>
                <a:srgbClr val="7030A0"/>
              </a:solidFill>
              <a:latin typeface="Balaram" pitchFamily="2" charset="0"/>
            </a:endParaRPr>
          </a:p>
          <a:p>
            <a:pPr>
              <a:buNone/>
            </a:pPr>
            <a:r>
              <a:rPr lang="en-US" sz="2400" dirty="0" smtClean="0">
                <a:solidFill>
                  <a:srgbClr val="7030A0"/>
                </a:solidFill>
              </a:rPr>
              <a:t>Vedanta-sutras or </a:t>
            </a:r>
            <a:r>
              <a:rPr lang="en-US" sz="2400" dirty="0" err="1" smtClean="0">
                <a:solidFill>
                  <a:srgbClr val="7030A0"/>
                </a:solidFill>
              </a:rPr>
              <a:t>Upanisads</a:t>
            </a:r>
            <a:r>
              <a:rPr lang="en-US" sz="2400" dirty="0" smtClean="0">
                <a:solidFill>
                  <a:srgbClr val="7030A0"/>
                </a:solidFill>
              </a:rPr>
              <a:t> there is only a hint of the confidential parts of His pastimes.</a:t>
            </a:r>
            <a:endParaRPr lang="en-US" sz="2400" dirty="0">
              <a:solidFill>
                <a:srgbClr val="7030A0"/>
              </a:solidFill>
              <a:latin typeface="Balaram" pitchFamily="2" charset="0"/>
            </a:endParaRPr>
          </a:p>
        </p:txBody>
      </p:sp>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3048000"/>
          </a:xfrm>
        </p:spPr>
        <p:txBody>
          <a:bodyPr>
            <a:normAutofit fontScale="90000"/>
          </a:bodyPr>
          <a:lstStyle/>
          <a:p>
            <a:pPr algn="ctr"/>
            <a:r>
              <a:rPr lang="en-US" i="1" dirty="0" smtClean="0">
                <a:solidFill>
                  <a:srgbClr val="00B050"/>
                </a:solidFill>
                <a:latin typeface="Balaram"/>
              </a:rPr>
              <a:t/>
            </a:r>
            <a:br>
              <a:rPr lang="en-US" i="1" dirty="0" smtClean="0">
                <a:solidFill>
                  <a:srgbClr val="00B050"/>
                </a:solidFill>
                <a:latin typeface="Balaram"/>
              </a:rPr>
            </a:br>
            <a:r>
              <a:rPr lang="en-US" i="1" dirty="0" smtClean="0">
                <a:solidFill>
                  <a:srgbClr val="00B050"/>
                </a:solidFill>
                <a:latin typeface="Balaram"/>
              </a:rPr>
              <a:t>[SB 1.	10.25] </a:t>
            </a:r>
            <a:br>
              <a:rPr lang="en-US" i="1" dirty="0" smtClean="0">
                <a:solidFill>
                  <a:srgbClr val="00B050"/>
                </a:solidFill>
                <a:latin typeface="Balaram"/>
              </a:rPr>
            </a:br>
            <a:r>
              <a:rPr lang="es-ES" dirty="0" err="1" smtClean="0">
                <a:solidFill>
                  <a:srgbClr val="00B050"/>
                </a:solidFill>
                <a:latin typeface="Balaram"/>
              </a:rPr>
              <a:t>yada</a:t>
            </a:r>
            <a:r>
              <a:rPr lang="es-ES" dirty="0" smtClean="0">
                <a:solidFill>
                  <a:srgbClr val="00B050"/>
                </a:solidFill>
                <a:latin typeface="Balaram"/>
              </a:rPr>
              <a:t> </a:t>
            </a:r>
            <a:r>
              <a:rPr lang="es-ES" dirty="0" err="1" smtClean="0">
                <a:solidFill>
                  <a:srgbClr val="00B050"/>
                </a:solidFill>
                <a:latin typeface="Balaram"/>
              </a:rPr>
              <a:t>hy</a:t>
            </a:r>
            <a:r>
              <a:rPr lang="es-ES" dirty="0" smtClean="0">
                <a:solidFill>
                  <a:srgbClr val="00B050"/>
                </a:solidFill>
                <a:latin typeface="Balaram"/>
              </a:rPr>
              <a:t> </a:t>
            </a:r>
            <a:r>
              <a:rPr lang="es-ES" dirty="0" err="1" smtClean="0">
                <a:solidFill>
                  <a:srgbClr val="00B050"/>
                </a:solidFill>
                <a:latin typeface="Balaram"/>
              </a:rPr>
              <a:t>adharmena</a:t>
            </a:r>
            <a:r>
              <a:rPr lang="es-ES" dirty="0" smtClean="0">
                <a:solidFill>
                  <a:srgbClr val="00B050"/>
                </a:solidFill>
                <a:latin typeface="Balaram"/>
              </a:rPr>
              <a:t> tamo-</a:t>
            </a:r>
            <a:r>
              <a:rPr lang="es-ES" dirty="0" err="1" smtClean="0">
                <a:solidFill>
                  <a:srgbClr val="00B050"/>
                </a:solidFill>
                <a:latin typeface="Balaram"/>
              </a:rPr>
              <a:t>dhiyo</a:t>
            </a:r>
            <a:r>
              <a:rPr lang="es-ES" dirty="0" smtClean="0">
                <a:solidFill>
                  <a:srgbClr val="00B050"/>
                </a:solidFill>
                <a:latin typeface="Balaram"/>
              </a:rPr>
              <a:t> </a:t>
            </a:r>
            <a:r>
              <a:rPr lang="es-ES" dirty="0" err="1" smtClean="0">
                <a:solidFill>
                  <a:srgbClr val="00B050"/>
                </a:solidFill>
                <a:latin typeface="Balaram"/>
              </a:rPr>
              <a:t>nrpa</a:t>
            </a:r>
            <a:r>
              <a:rPr lang="es-ES" dirty="0" smtClean="0">
                <a:solidFill>
                  <a:srgbClr val="00B050"/>
                </a:solidFill>
                <a:latin typeface="Balaram"/>
              </a:rPr>
              <a:t/>
            </a:r>
            <a:br>
              <a:rPr lang="es-ES" dirty="0" smtClean="0">
                <a:solidFill>
                  <a:srgbClr val="00B050"/>
                </a:solidFill>
                <a:latin typeface="Balaram"/>
              </a:rPr>
            </a:br>
            <a:r>
              <a:rPr lang="fi-FI" dirty="0" smtClean="0">
                <a:solidFill>
                  <a:srgbClr val="00B050"/>
                </a:solidFill>
                <a:latin typeface="Balaram"/>
              </a:rPr>
              <a:t>jivanti tatraisa hi sattvatah kila</a:t>
            </a:r>
            <a:br>
              <a:rPr lang="fi-FI" dirty="0" smtClean="0">
                <a:solidFill>
                  <a:srgbClr val="00B050"/>
                </a:solidFill>
                <a:latin typeface="Balaram"/>
              </a:rPr>
            </a:br>
            <a:r>
              <a:rPr lang="en-US" dirty="0" err="1" smtClean="0">
                <a:solidFill>
                  <a:srgbClr val="00B050"/>
                </a:solidFill>
                <a:latin typeface="Balaram"/>
              </a:rPr>
              <a:t>dhatte</a:t>
            </a:r>
            <a:r>
              <a:rPr lang="en-US" dirty="0" smtClean="0">
                <a:solidFill>
                  <a:srgbClr val="00B050"/>
                </a:solidFill>
                <a:latin typeface="Balaram"/>
              </a:rPr>
              <a:t> </a:t>
            </a:r>
            <a:r>
              <a:rPr lang="en-US" dirty="0" err="1" smtClean="0">
                <a:solidFill>
                  <a:srgbClr val="00B050"/>
                </a:solidFill>
                <a:latin typeface="Balaram"/>
              </a:rPr>
              <a:t>bhagam</a:t>
            </a:r>
            <a:r>
              <a:rPr lang="en-US" dirty="0" smtClean="0">
                <a:solidFill>
                  <a:srgbClr val="00B050"/>
                </a:solidFill>
                <a:latin typeface="Balaram"/>
              </a:rPr>
              <a:t> </a:t>
            </a:r>
            <a:r>
              <a:rPr lang="en-US" dirty="0" err="1" smtClean="0">
                <a:solidFill>
                  <a:srgbClr val="00B050"/>
                </a:solidFill>
                <a:latin typeface="Balaram"/>
              </a:rPr>
              <a:t>satyam</a:t>
            </a:r>
            <a:r>
              <a:rPr lang="en-US" dirty="0" smtClean="0">
                <a:solidFill>
                  <a:srgbClr val="00B050"/>
                </a:solidFill>
                <a:latin typeface="Balaram"/>
              </a:rPr>
              <a:t> </a:t>
            </a:r>
            <a:r>
              <a:rPr lang="en-US" dirty="0" err="1" smtClean="0">
                <a:solidFill>
                  <a:srgbClr val="00B050"/>
                </a:solidFill>
                <a:latin typeface="Balaram"/>
              </a:rPr>
              <a:t>rtam</a:t>
            </a:r>
            <a:r>
              <a:rPr lang="en-US" dirty="0" smtClean="0">
                <a:solidFill>
                  <a:srgbClr val="00B050"/>
                </a:solidFill>
                <a:latin typeface="Balaram"/>
              </a:rPr>
              <a:t> </a:t>
            </a:r>
            <a:r>
              <a:rPr lang="en-US" dirty="0" err="1" smtClean="0">
                <a:solidFill>
                  <a:srgbClr val="00B050"/>
                </a:solidFill>
                <a:latin typeface="Balaram"/>
              </a:rPr>
              <a:t>dayam</a:t>
            </a:r>
            <a:r>
              <a:rPr lang="en-US" dirty="0" smtClean="0">
                <a:solidFill>
                  <a:srgbClr val="00B050"/>
                </a:solidFill>
                <a:latin typeface="Balaram"/>
              </a:rPr>
              <a:t> </a:t>
            </a:r>
            <a:r>
              <a:rPr lang="en-US" dirty="0" err="1" smtClean="0">
                <a:solidFill>
                  <a:srgbClr val="00B050"/>
                </a:solidFill>
                <a:latin typeface="Balaram"/>
              </a:rPr>
              <a:t>yaso</a:t>
            </a:r>
            <a:r>
              <a:rPr lang="en-US" dirty="0" smtClean="0">
                <a:solidFill>
                  <a:srgbClr val="00B050"/>
                </a:solidFill>
                <a:latin typeface="Balaram"/>
              </a:rPr>
              <a:t/>
            </a:r>
            <a:br>
              <a:rPr lang="en-US" dirty="0" smtClean="0">
                <a:solidFill>
                  <a:srgbClr val="00B050"/>
                </a:solidFill>
                <a:latin typeface="Balaram"/>
              </a:rPr>
            </a:br>
            <a:r>
              <a:rPr lang="en-US" dirty="0" err="1" smtClean="0">
                <a:solidFill>
                  <a:srgbClr val="00B050"/>
                </a:solidFill>
                <a:latin typeface="Balaram"/>
              </a:rPr>
              <a:t>bhavaya</a:t>
            </a:r>
            <a:r>
              <a:rPr lang="en-US" dirty="0" smtClean="0">
                <a:solidFill>
                  <a:srgbClr val="00B050"/>
                </a:solidFill>
                <a:latin typeface="Balaram"/>
              </a:rPr>
              <a:t> </a:t>
            </a:r>
            <a:r>
              <a:rPr lang="en-US" dirty="0" err="1" smtClean="0">
                <a:solidFill>
                  <a:srgbClr val="00B050"/>
                </a:solidFill>
                <a:latin typeface="Balaram"/>
              </a:rPr>
              <a:t>rupani</a:t>
            </a:r>
            <a:r>
              <a:rPr lang="en-US" dirty="0" smtClean="0">
                <a:solidFill>
                  <a:srgbClr val="00B050"/>
                </a:solidFill>
                <a:latin typeface="Balaram"/>
              </a:rPr>
              <a:t> </a:t>
            </a:r>
            <a:r>
              <a:rPr lang="en-US" dirty="0" err="1" smtClean="0">
                <a:solidFill>
                  <a:srgbClr val="00B050"/>
                </a:solidFill>
                <a:latin typeface="Balaram"/>
              </a:rPr>
              <a:t>dadhad</a:t>
            </a:r>
            <a:r>
              <a:rPr lang="en-US" dirty="0" smtClean="0">
                <a:solidFill>
                  <a:srgbClr val="00B050"/>
                </a:solidFill>
                <a:latin typeface="Balaram"/>
              </a:rPr>
              <a:t> </a:t>
            </a:r>
            <a:r>
              <a:rPr lang="en-US" dirty="0" err="1" smtClean="0">
                <a:solidFill>
                  <a:srgbClr val="00B050"/>
                </a:solidFill>
                <a:latin typeface="Balaram"/>
              </a:rPr>
              <a:t>yuge</a:t>
            </a:r>
            <a:r>
              <a:rPr lang="en-US" dirty="0" smtClean="0">
                <a:solidFill>
                  <a:srgbClr val="00B050"/>
                </a:solidFill>
                <a:latin typeface="Balaram"/>
              </a:rPr>
              <a:t> </a:t>
            </a:r>
            <a:r>
              <a:rPr lang="en-US" dirty="0" err="1" smtClean="0">
                <a:solidFill>
                  <a:srgbClr val="00B050"/>
                </a:solidFill>
                <a:latin typeface="Balaram"/>
              </a:rPr>
              <a:t>yuge</a:t>
            </a:r>
            <a:r>
              <a:rPr lang="en-US" dirty="0" smtClean="0">
                <a:solidFill>
                  <a:srgbClr val="00B050"/>
                </a:solidFill>
                <a:latin typeface="Balaram"/>
              </a:rPr>
              <a:t/>
            </a:r>
            <a:br>
              <a:rPr lang="en-US" dirty="0" smtClean="0">
                <a:solidFill>
                  <a:srgbClr val="00B050"/>
                </a:solidFill>
                <a:latin typeface="Balaram"/>
              </a:rPr>
            </a:br>
            <a:endParaRPr lang="en-US" dirty="0">
              <a:solidFill>
                <a:srgbClr val="00B050"/>
              </a:solidFill>
              <a:latin typeface="Balaram"/>
            </a:endParaRPr>
          </a:p>
        </p:txBody>
      </p:sp>
      <p:sp>
        <p:nvSpPr>
          <p:cNvPr id="3" name="Content Placeholder 2"/>
          <p:cNvSpPr>
            <a:spLocks noGrp="1"/>
          </p:cNvSpPr>
          <p:nvPr>
            <p:ph idx="1"/>
          </p:nvPr>
        </p:nvSpPr>
        <p:spPr>
          <a:xfrm>
            <a:off x="1435608" y="3124200"/>
            <a:ext cx="7498080" cy="3505200"/>
          </a:xfrm>
        </p:spPr>
        <p:txBody>
          <a:bodyPr>
            <a:noAutofit/>
          </a:bodyPr>
          <a:lstStyle/>
          <a:p>
            <a:pPr>
              <a:buNone/>
            </a:pPr>
            <a:r>
              <a:rPr lang="en-US" sz="2800" dirty="0" smtClean="0">
                <a:solidFill>
                  <a:srgbClr val="7030A0"/>
                </a:solidFill>
              </a:rPr>
              <a:t>Whenever there are kings and administrators living like animals in the lowest modes of existence, the Lord in His transcendental form manifests His supreme power, the Truth Positive, shows special mercy to the faithful, performs wonderful activities and manifests various transcendental forms as is necessary in different periods and ages.</a:t>
            </a: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85800"/>
          </a:xfrm>
        </p:spPr>
        <p:txBody>
          <a:bodyPr>
            <a:normAutofit fontScale="90000"/>
          </a:bodyPr>
          <a:lstStyle/>
          <a:p>
            <a:pPr algn="ctr"/>
            <a:r>
              <a:rPr lang="en-US" dirty="0" smtClean="0">
                <a:solidFill>
                  <a:srgbClr val="00B050"/>
                </a:solidFill>
                <a:latin typeface="Balaram" pitchFamily="2" charset="0"/>
              </a:rPr>
              <a:t>Key points</a:t>
            </a:r>
            <a:endParaRPr lang="en-US" dirty="0">
              <a:solidFill>
                <a:srgbClr val="00B050"/>
              </a:solidFill>
              <a:latin typeface="Balaram" pitchFamily="2" charset="0"/>
            </a:endParaRPr>
          </a:p>
        </p:txBody>
      </p:sp>
      <p:sp>
        <p:nvSpPr>
          <p:cNvPr id="3" name="Content Placeholder 2"/>
          <p:cNvSpPr>
            <a:spLocks noGrp="1"/>
          </p:cNvSpPr>
          <p:nvPr>
            <p:ph idx="1"/>
          </p:nvPr>
        </p:nvSpPr>
        <p:spPr>
          <a:xfrm>
            <a:off x="1435608" y="685800"/>
            <a:ext cx="7498080" cy="5562600"/>
          </a:xfrm>
        </p:spPr>
        <p:txBody>
          <a:bodyPr>
            <a:normAutofit lnSpcReduction="10000"/>
          </a:bodyPr>
          <a:lstStyle/>
          <a:p>
            <a:pPr>
              <a:buNone/>
            </a:pPr>
            <a:r>
              <a:rPr lang="en-US" sz="2400" dirty="0" smtClean="0">
                <a:solidFill>
                  <a:srgbClr val="7030A0"/>
                </a:solidFill>
              </a:rPr>
              <a:t>The basic philosophy of </a:t>
            </a:r>
            <a:r>
              <a:rPr lang="en-US" sz="2400" dirty="0" err="1" smtClean="0">
                <a:solidFill>
                  <a:srgbClr val="7030A0"/>
                </a:solidFill>
              </a:rPr>
              <a:t>Isopanisad</a:t>
            </a:r>
            <a:r>
              <a:rPr lang="en-US" sz="2400" dirty="0" smtClean="0">
                <a:solidFill>
                  <a:srgbClr val="7030A0"/>
                </a:solidFill>
              </a:rPr>
              <a:t>: everything is the</a:t>
            </a:r>
          </a:p>
          <a:p>
            <a:pPr>
              <a:buNone/>
            </a:pPr>
            <a:r>
              <a:rPr lang="en-US" sz="2400" dirty="0" smtClean="0">
                <a:solidFill>
                  <a:srgbClr val="7030A0"/>
                </a:solidFill>
              </a:rPr>
              <a:t>property of the Supreme Being. </a:t>
            </a:r>
          </a:p>
          <a:p>
            <a:pPr>
              <a:buNone/>
            </a:pPr>
            <a:endParaRPr lang="en-US" sz="2400" dirty="0" smtClean="0">
              <a:solidFill>
                <a:srgbClr val="7030A0"/>
              </a:solidFill>
            </a:endParaRPr>
          </a:p>
          <a:p>
            <a:pPr>
              <a:buNone/>
            </a:pPr>
            <a:r>
              <a:rPr lang="en-US" sz="2400" dirty="0" smtClean="0">
                <a:solidFill>
                  <a:srgbClr val="7030A0"/>
                </a:solidFill>
              </a:rPr>
              <a:t>No one should encroach upon the property of the Supreme Lord. One should accept only what is kindly awarded by Him.</a:t>
            </a:r>
          </a:p>
          <a:p>
            <a:pPr>
              <a:buNone/>
            </a:pPr>
            <a:endParaRPr lang="en-US" sz="2400" dirty="0" smtClean="0">
              <a:solidFill>
                <a:srgbClr val="7030A0"/>
              </a:solidFill>
            </a:endParaRPr>
          </a:p>
          <a:p>
            <a:pPr>
              <a:buNone/>
            </a:pPr>
            <a:r>
              <a:rPr lang="en-US" sz="2400" dirty="0" smtClean="0">
                <a:solidFill>
                  <a:srgbClr val="7030A0"/>
                </a:solidFill>
              </a:rPr>
              <a:t>The living beings are certainly His parts and parcels, or sons, and thus every one of them has a right to live at the mercy of the Lord to execute his prescribed work. </a:t>
            </a:r>
          </a:p>
          <a:p>
            <a:pPr>
              <a:buNone/>
            </a:pPr>
            <a:endParaRPr lang="en-US" sz="2400" dirty="0" smtClean="0">
              <a:solidFill>
                <a:srgbClr val="7030A0"/>
              </a:solidFill>
            </a:endParaRPr>
          </a:p>
          <a:p>
            <a:pPr>
              <a:buNone/>
            </a:pPr>
            <a:r>
              <a:rPr lang="en-US" sz="2400" dirty="0" smtClean="0">
                <a:solidFill>
                  <a:srgbClr val="7030A0"/>
                </a:solidFill>
              </a:rPr>
              <a:t>No one, therefore, can encroach upon the right of another individual man or animal without being so sanctioned by the Lord.</a:t>
            </a:r>
            <a:endParaRPr lang="en-US" sz="2400" dirty="0">
              <a:solidFill>
                <a:srgbClr val="7030A0"/>
              </a:solidFill>
              <a:latin typeface="Balaram" pitchFamily="2" charset="0"/>
            </a:endParaRPr>
          </a:p>
        </p:txBody>
      </p:sp>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85800"/>
          </a:xfrm>
        </p:spPr>
        <p:txBody>
          <a:bodyPr>
            <a:normAutofit fontScale="90000"/>
          </a:bodyPr>
          <a:lstStyle/>
          <a:p>
            <a:pPr algn="ctr"/>
            <a:r>
              <a:rPr lang="en-US" dirty="0" smtClean="0">
                <a:solidFill>
                  <a:srgbClr val="00B050"/>
                </a:solidFill>
                <a:latin typeface="Balaram" pitchFamily="2" charset="0"/>
              </a:rPr>
              <a:t>Key points</a:t>
            </a:r>
            <a:endParaRPr lang="en-US" dirty="0">
              <a:solidFill>
                <a:srgbClr val="00B050"/>
              </a:solidFill>
              <a:latin typeface="Balaram" pitchFamily="2" charset="0"/>
            </a:endParaRPr>
          </a:p>
        </p:txBody>
      </p:sp>
      <p:sp>
        <p:nvSpPr>
          <p:cNvPr id="3" name="Content Placeholder 2"/>
          <p:cNvSpPr>
            <a:spLocks noGrp="1"/>
          </p:cNvSpPr>
          <p:nvPr>
            <p:ph idx="1"/>
          </p:nvPr>
        </p:nvSpPr>
        <p:spPr>
          <a:xfrm>
            <a:off x="1435608" y="685800"/>
            <a:ext cx="7498080" cy="5562600"/>
          </a:xfrm>
        </p:spPr>
        <p:txBody>
          <a:bodyPr>
            <a:normAutofit fontScale="92500" lnSpcReduction="10000"/>
          </a:bodyPr>
          <a:lstStyle/>
          <a:p>
            <a:pPr>
              <a:buNone/>
            </a:pPr>
            <a:r>
              <a:rPr lang="en-US" sz="2400" dirty="0" smtClean="0">
                <a:solidFill>
                  <a:srgbClr val="7030A0"/>
                </a:solidFill>
              </a:rPr>
              <a:t>The king or the administrator is the representative of the Lord to look after the management of the Lord's will. Such kings have full responsibility and knowledge from authorities about the administration of the world. </a:t>
            </a:r>
          </a:p>
          <a:p>
            <a:pPr>
              <a:buNone/>
            </a:pPr>
            <a:r>
              <a:rPr lang="en-US" sz="2400" dirty="0" smtClean="0">
                <a:solidFill>
                  <a:srgbClr val="7030A0"/>
                </a:solidFill>
              </a:rPr>
              <a:t>But at times, due to the influence of the ignorance mode of material nature (</a:t>
            </a:r>
            <a:r>
              <a:rPr lang="en-US" sz="2400" dirty="0" err="1" smtClean="0">
                <a:solidFill>
                  <a:srgbClr val="7030A0"/>
                </a:solidFill>
              </a:rPr>
              <a:t>tamo-guna</a:t>
            </a:r>
            <a:r>
              <a:rPr lang="en-US" sz="2400" dirty="0" smtClean="0">
                <a:solidFill>
                  <a:srgbClr val="7030A0"/>
                </a:solidFill>
              </a:rPr>
              <a:t>), the lowest of the material modes, kings and administrators come into power without knowledge and responsibility, and such foolish administrators live like animals for the sake of their own personal interest. </a:t>
            </a:r>
          </a:p>
          <a:p>
            <a:pPr>
              <a:buNone/>
            </a:pPr>
            <a:r>
              <a:rPr lang="en-US" sz="2400" dirty="0" smtClean="0">
                <a:solidFill>
                  <a:srgbClr val="7030A0"/>
                </a:solidFill>
              </a:rPr>
              <a:t>The result is that the whole atmosphere becomes surcharged with anarchy and vicious elements. </a:t>
            </a:r>
          </a:p>
          <a:p>
            <a:pPr>
              <a:buNone/>
            </a:pPr>
            <a:r>
              <a:rPr lang="en-US" sz="2400" dirty="0" smtClean="0">
                <a:solidFill>
                  <a:srgbClr val="7030A0"/>
                </a:solidFill>
              </a:rPr>
              <a:t>And the devotees of the Lord or the faithful are persecuted by all means. All these symptoms indicate the time of an incarnation of the Lord to reestablish the principles of religion and to vanquish the mal-administrators. This is also confirmed in the </a:t>
            </a:r>
            <a:r>
              <a:rPr lang="en-US" sz="2400" dirty="0" err="1" smtClean="0">
                <a:solidFill>
                  <a:srgbClr val="7030A0"/>
                </a:solidFill>
              </a:rPr>
              <a:t>Bhagavadgita</a:t>
            </a:r>
            <a:r>
              <a:rPr lang="en-US" sz="2400" dirty="0" smtClean="0">
                <a:solidFill>
                  <a:srgbClr val="7030A0"/>
                </a:solidFill>
              </a:rPr>
              <a:t>.</a:t>
            </a:r>
          </a:p>
        </p:txBody>
      </p:sp>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85800"/>
          </a:xfrm>
        </p:spPr>
        <p:txBody>
          <a:bodyPr>
            <a:normAutofit fontScale="90000"/>
          </a:bodyPr>
          <a:lstStyle/>
          <a:p>
            <a:pPr algn="ctr"/>
            <a:r>
              <a:rPr lang="en-US" dirty="0" smtClean="0">
                <a:solidFill>
                  <a:srgbClr val="00B050"/>
                </a:solidFill>
                <a:latin typeface="Balaram" pitchFamily="2" charset="0"/>
              </a:rPr>
              <a:t>Key points</a:t>
            </a:r>
            <a:endParaRPr lang="en-US" dirty="0">
              <a:solidFill>
                <a:srgbClr val="00B050"/>
              </a:solidFill>
              <a:latin typeface="Balaram" pitchFamily="2" charset="0"/>
            </a:endParaRPr>
          </a:p>
        </p:txBody>
      </p:sp>
      <p:sp>
        <p:nvSpPr>
          <p:cNvPr id="3" name="Content Placeholder 2"/>
          <p:cNvSpPr>
            <a:spLocks noGrp="1"/>
          </p:cNvSpPr>
          <p:nvPr>
            <p:ph idx="1"/>
          </p:nvPr>
        </p:nvSpPr>
        <p:spPr>
          <a:xfrm>
            <a:off x="1435608" y="685800"/>
            <a:ext cx="7498080" cy="5562600"/>
          </a:xfrm>
        </p:spPr>
        <p:txBody>
          <a:bodyPr>
            <a:normAutofit fontScale="92500" lnSpcReduction="20000"/>
          </a:bodyPr>
          <a:lstStyle/>
          <a:p>
            <a:pPr>
              <a:buNone/>
            </a:pPr>
            <a:r>
              <a:rPr lang="en-US" sz="2400" dirty="0" smtClean="0">
                <a:solidFill>
                  <a:srgbClr val="7030A0"/>
                </a:solidFill>
              </a:rPr>
              <a:t>The Lord then appears in His transcendental form without any tinge of</a:t>
            </a:r>
          </a:p>
          <a:p>
            <a:pPr>
              <a:buNone/>
            </a:pPr>
            <a:r>
              <a:rPr lang="en-US" sz="2400" dirty="0" smtClean="0">
                <a:solidFill>
                  <a:srgbClr val="7030A0"/>
                </a:solidFill>
              </a:rPr>
              <a:t>material qualities. </a:t>
            </a:r>
          </a:p>
          <a:p>
            <a:pPr>
              <a:buNone/>
            </a:pPr>
            <a:r>
              <a:rPr lang="en-US" sz="2400" dirty="0" smtClean="0">
                <a:solidFill>
                  <a:srgbClr val="7030A0"/>
                </a:solidFill>
              </a:rPr>
              <a:t>He descends just to keep the state of His creation in a normal condition. The normal condition is that the Lord has provided each and every planet with all the needs of the native living beings. They can happily live and execute their predestined occupations to attain salvation at the end, following the rules and regulations mentioned in the revealed scriptures. </a:t>
            </a:r>
          </a:p>
          <a:p>
            <a:pPr>
              <a:buNone/>
            </a:pPr>
            <a:r>
              <a:rPr lang="en-US" sz="2400" dirty="0" smtClean="0">
                <a:solidFill>
                  <a:srgbClr val="7030A0"/>
                </a:solidFill>
              </a:rPr>
              <a:t>The material world is created to satisfy the whims of the </a:t>
            </a:r>
            <a:r>
              <a:rPr lang="en-US" sz="2400" dirty="0" err="1" smtClean="0">
                <a:solidFill>
                  <a:srgbClr val="7030A0"/>
                </a:solidFill>
              </a:rPr>
              <a:t>nitya-baddha</a:t>
            </a:r>
            <a:r>
              <a:rPr lang="en-US" sz="2400" dirty="0" smtClean="0">
                <a:solidFill>
                  <a:srgbClr val="7030A0"/>
                </a:solidFill>
              </a:rPr>
              <a:t>, or everlasting conditioned souls, just as naughty boys are provided with playing cradles. Otherwise, there was no need of the material world. </a:t>
            </a:r>
          </a:p>
          <a:p>
            <a:pPr>
              <a:buNone/>
            </a:pPr>
            <a:r>
              <a:rPr lang="en-US" sz="2400" dirty="0" smtClean="0">
                <a:solidFill>
                  <a:srgbClr val="7030A0"/>
                </a:solidFill>
              </a:rPr>
              <a:t>When they become intoxicated with the power of material science to exploit the resources unlawfully without the sanction of the Lord, and that also only for sense gratification, there is necessity of the Lord's incarnation to chastise the rebellious and to protect the faithful.</a:t>
            </a:r>
          </a:p>
        </p:txBody>
      </p:sp>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0800" y="0"/>
            <a:ext cx="4724400" cy="685800"/>
          </a:xfrm>
          <a:solidFill>
            <a:srgbClr val="00B050"/>
          </a:solidFill>
          <a:effectLst>
            <a:softEdge rad="127000"/>
          </a:effectLst>
        </p:spPr>
        <p:txBody>
          <a:bodyPr>
            <a:normAutofit fontScale="90000"/>
          </a:bodyPr>
          <a:lstStyle/>
          <a:p>
            <a:pPr algn="ctr"/>
            <a:r>
              <a:rPr lang="en-US" dirty="0" smtClean="0">
                <a:solidFill>
                  <a:srgbClr val="7030A0"/>
                </a:solidFill>
                <a:latin typeface="Balaram" pitchFamily="2" charset="0"/>
              </a:rPr>
              <a:t>Amazing Lord</a:t>
            </a:r>
            <a:endParaRPr lang="en-US" dirty="0">
              <a:solidFill>
                <a:srgbClr val="7030A0"/>
              </a:solidFill>
              <a:latin typeface="Balaram" pitchFamily="2" charset="0"/>
            </a:endParaRPr>
          </a:p>
        </p:txBody>
      </p:sp>
      <p:graphicFrame>
        <p:nvGraphicFramePr>
          <p:cNvPr id="4" name="Content Placeholder 3"/>
          <p:cNvGraphicFramePr>
            <a:graphicFrameLocks noGrp="1"/>
          </p:cNvGraphicFramePr>
          <p:nvPr>
            <p:ph idx="1"/>
          </p:nvPr>
        </p:nvGraphicFramePr>
        <p:xfrm>
          <a:off x="1435608" y="685800"/>
          <a:ext cx="749808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heel spokes="8"/>
    <p:sndAc>
      <p:stSnd>
        <p:snd r:embed="rId2" name="wind.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3048000"/>
          </a:xfrm>
        </p:spPr>
        <p:txBody>
          <a:bodyPr>
            <a:normAutofit fontScale="90000"/>
          </a:bodyPr>
          <a:lstStyle/>
          <a:p>
            <a:pPr algn="ctr"/>
            <a:r>
              <a:rPr lang="en-US" i="1" dirty="0" smtClean="0">
                <a:solidFill>
                  <a:srgbClr val="00B050"/>
                </a:solidFill>
                <a:latin typeface="Balaram"/>
              </a:rPr>
              <a:t>[SB 1.	10.26] </a:t>
            </a:r>
            <a:br>
              <a:rPr lang="en-US" i="1" dirty="0" smtClean="0">
                <a:solidFill>
                  <a:srgbClr val="00B050"/>
                </a:solidFill>
                <a:latin typeface="Balaram"/>
              </a:rPr>
            </a:br>
            <a:r>
              <a:rPr lang="en-US" dirty="0" err="1" smtClean="0">
                <a:solidFill>
                  <a:srgbClr val="00B050"/>
                </a:solidFill>
                <a:latin typeface="Balaram"/>
              </a:rPr>
              <a:t>aho</a:t>
            </a:r>
            <a:r>
              <a:rPr lang="en-US" dirty="0" smtClean="0">
                <a:solidFill>
                  <a:srgbClr val="00B050"/>
                </a:solidFill>
                <a:latin typeface="Balaram"/>
              </a:rPr>
              <a:t> </a:t>
            </a:r>
            <a:r>
              <a:rPr lang="en-US" dirty="0" err="1" smtClean="0">
                <a:solidFill>
                  <a:srgbClr val="00B050"/>
                </a:solidFill>
                <a:latin typeface="Balaram"/>
              </a:rPr>
              <a:t>alam</a:t>
            </a:r>
            <a:r>
              <a:rPr lang="en-US" dirty="0" smtClean="0">
                <a:solidFill>
                  <a:srgbClr val="00B050"/>
                </a:solidFill>
                <a:latin typeface="Balaram"/>
              </a:rPr>
              <a:t> </a:t>
            </a:r>
            <a:r>
              <a:rPr lang="en-US" dirty="0" err="1" smtClean="0">
                <a:solidFill>
                  <a:srgbClr val="00B050"/>
                </a:solidFill>
                <a:latin typeface="Balaram"/>
              </a:rPr>
              <a:t>slaghyatamam</a:t>
            </a:r>
            <a:r>
              <a:rPr lang="en-US" dirty="0" smtClean="0">
                <a:solidFill>
                  <a:srgbClr val="00B050"/>
                </a:solidFill>
                <a:latin typeface="Balaram"/>
              </a:rPr>
              <a:t> </a:t>
            </a:r>
            <a:r>
              <a:rPr lang="en-US" dirty="0" err="1" smtClean="0">
                <a:solidFill>
                  <a:srgbClr val="00B050"/>
                </a:solidFill>
                <a:latin typeface="Balaram"/>
              </a:rPr>
              <a:t>yadoh</a:t>
            </a:r>
            <a:r>
              <a:rPr lang="en-US" dirty="0" smtClean="0">
                <a:solidFill>
                  <a:srgbClr val="00B050"/>
                </a:solidFill>
                <a:latin typeface="Balaram"/>
              </a:rPr>
              <a:t> </a:t>
            </a:r>
            <a:r>
              <a:rPr lang="en-US" dirty="0" err="1" smtClean="0">
                <a:solidFill>
                  <a:srgbClr val="00B050"/>
                </a:solidFill>
                <a:latin typeface="Balaram"/>
              </a:rPr>
              <a:t>kulam</a:t>
            </a:r>
            <a:r>
              <a:rPr lang="en-US" dirty="0" smtClean="0">
                <a:solidFill>
                  <a:srgbClr val="00B050"/>
                </a:solidFill>
                <a:latin typeface="Balaram"/>
              </a:rPr>
              <a:t/>
            </a:r>
            <a:br>
              <a:rPr lang="en-US" dirty="0" smtClean="0">
                <a:solidFill>
                  <a:srgbClr val="00B050"/>
                </a:solidFill>
                <a:latin typeface="Balaram"/>
              </a:rPr>
            </a:br>
            <a:r>
              <a:rPr lang="pt-BR" dirty="0" smtClean="0">
                <a:solidFill>
                  <a:srgbClr val="00B050"/>
                </a:solidFill>
                <a:latin typeface="Balaram"/>
              </a:rPr>
              <a:t>aho alam punyatamam madhor vanam</a:t>
            </a:r>
            <a:br>
              <a:rPr lang="pt-BR" dirty="0" smtClean="0">
                <a:solidFill>
                  <a:srgbClr val="00B050"/>
                </a:solidFill>
                <a:latin typeface="Balaram"/>
              </a:rPr>
            </a:br>
            <a:r>
              <a:rPr lang="en-US" dirty="0" err="1" smtClean="0">
                <a:solidFill>
                  <a:srgbClr val="00B050"/>
                </a:solidFill>
                <a:latin typeface="Balaram"/>
              </a:rPr>
              <a:t>yad</a:t>
            </a:r>
            <a:r>
              <a:rPr lang="en-US" dirty="0" smtClean="0">
                <a:solidFill>
                  <a:srgbClr val="00B050"/>
                </a:solidFill>
                <a:latin typeface="Balaram"/>
              </a:rPr>
              <a:t> </a:t>
            </a:r>
            <a:r>
              <a:rPr lang="en-US" dirty="0" err="1" smtClean="0">
                <a:solidFill>
                  <a:srgbClr val="00B050"/>
                </a:solidFill>
                <a:latin typeface="Balaram"/>
              </a:rPr>
              <a:t>esa</a:t>
            </a:r>
            <a:r>
              <a:rPr lang="en-US" dirty="0" smtClean="0">
                <a:solidFill>
                  <a:srgbClr val="00B050"/>
                </a:solidFill>
                <a:latin typeface="Balaram"/>
              </a:rPr>
              <a:t> </a:t>
            </a:r>
            <a:r>
              <a:rPr lang="en-US" dirty="0" err="1" smtClean="0">
                <a:solidFill>
                  <a:srgbClr val="00B050"/>
                </a:solidFill>
                <a:latin typeface="Balaram"/>
              </a:rPr>
              <a:t>pumsam</a:t>
            </a:r>
            <a:r>
              <a:rPr lang="en-US" dirty="0" smtClean="0">
                <a:solidFill>
                  <a:srgbClr val="00B050"/>
                </a:solidFill>
                <a:latin typeface="Balaram"/>
              </a:rPr>
              <a:t> </a:t>
            </a:r>
            <a:r>
              <a:rPr lang="en-US" dirty="0" err="1" smtClean="0">
                <a:solidFill>
                  <a:srgbClr val="00B050"/>
                </a:solidFill>
                <a:latin typeface="Balaram"/>
              </a:rPr>
              <a:t>rsabhah</a:t>
            </a:r>
            <a:r>
              <a:rPr lang="en-US" dirty="0" smtClean="0">
                <a:solidFill>
                  <a:srgbClr val="00B050"/>
                </a:solidFill>
                <a:latin typeface="Balaram"/>
              </a:rPr>
              <a:t> </a:t>
            </a:r>
            <a:r>
              <a:rPr lang="en-US" dirty="0" err="1" smtClean="0">
                <a:solidFill>
                  <a:srgbClr val="00B050"/>
                </a:solidFill>
                <a:latin typeface="Balaram"/>
              </a:rPr>
              <a:t>sriyah</a:t>
            </a:r>
            <a:r>
              <a:rPr lang="en-US" dirty="0" smtClean="0">
                <a:solidFill>
                  <a:srgbClr val="00B050"/>
                </a:solidFill>
                <a:latin typeface="Balaram"/>
              </a:rPr>
              <a:t> </a:t>
            </a:r>
            <a:r>
              <a:rPr lang="en-US" dirty="0" err="1" smtClean="0">
                <a:solidFill>
                  <a:srgbClr val="00B050"/>
                </a:solidFill>
                <a:latin typeface="Balaram"/>
              </a:rPr>
              <a:t>patih</a:t>
            </a:r>
            <a:r>
              <a:rPr lang="en-US" dirty="0" smtClean="0">
                <a:solidFill>
                  <a:srgbClr val="00B050"/>
                </a:solidFill>
                <a:latin typeface="Balaram"/>
              </a:rPr>
              <a:t/>
            </a:r>
            <a:br>
              <a:rPr lang="en-US" dirty="0" smtClean="0">
                <a:solidFill>
                  <a:srgbClr val="00B050"/>
                </a:solidFill>
                <a:latin typeface="Balaram"/>
              </a:rPr>
            </a:br>
            <a:r>
              <a:rPr lang="en-US" dirty="0" err="1" smtClean="0">
                <a:solidFill>
                  <a:srgbClr val="00B050"/>
                </a:solidFill>
                <a:latin typeface="Balaram"/>
              </a:rPr>
              <a:t>sva-janmana</a:t>
            </a:r>
            <a:r>
              <a:rPr lang="en-US" dirty="0" smtClean="0">
                <a:solidFill>
                  <a:srgbClr val="00B050"/>
                </a:solidFill>
                <a:latin typeface="Balaram"/>
              </a:rPr>
              <a:t> </a:t>
            </a:r>
            <a:r>
              <a:rPr lang="en-US" dirty="0" err="1" smtClean="0">
                <a:solidFill>
                  <a:srgbClr val="00B050"/>
                </a:solidFill>
                <a:latin typeface="Balaram"/>
              </a:rPr>
              <a:t>cankramanena</a:t>
            </a:r>
            <a:r>
              <a:rPr lang="en-US" dirty="0" smtClean="0">
                <a:solidFill>
                  <a:srgbClr val="00B050"/>
                </a:solidFill>
                <a:latin typeface="Balaram"/>
              </a:rPr>
              <a:t> </a:t>
            </a:r>
            <a:r>
              <a:rPr lang="en-US" dirty="0" err="1" smtClean="0">
                <a:solidFill>
                  <a:srgbClr val="00B050"/>
                </a:solidFill>
                <a:latin typeface="Balaram"/>
              </a:rPr>
              <a:t>cancati</a:t>
            </a:r>
            <a:endParaRPr lang="en-US" dirty="0">
              <a:solidFill>
                <a:srgbClr val="00B050"/>
              </a:solidFill>
              <a:latin typeface="Balaram"/>
            </a:endParaRPr>
          </a:p>
        </p:txBody>
      </p:sp>
      <p:sp>
        <p:nvSpPr>
          <p:cNvPr id="3" name="Content Placeholder 2"/>
          <p:cNvSpPr>
            <a:spLocks noGrp="1"/>
          </p:cNvSpPr>
          <p:nvPr>
            <p:ph idx="1"/>
          </p:nvPr>
        </p:nvSpPr>
        <p:spPr>
          <a:xfrm>
            <a:off x="1435608" y="3124200"/>
            <a:ext cx="7498080" cy="3505200"/>
          </a:xfrm>
        </p:spPr>
        <p:txBody>
          <a:bodyPr>
            <a:noAutofit/>
          </a:bodyPr>
          <a:lstStyle/>
          <a:p>
            <a:pPr>
              <a:buNone/>
            </a:pPr>
            <a:r>
              <a:rPr lang="en-US" sz="2800" dirty="0" smtClean="0">
                <a:solidFill>
                  <a:srgbClr val="7030A0"/>
                </a:solidFill>
              </a:rPr>
              <a:t>Oh, how supremely glorified is the dynasty of King </a:t>
            </a:r>
            <a:r>
              <a:rPr lang="en-US" sz="2800" dirty="0" err="1" smtClean="0">
                <a:solidFill>
                  <a:srgbClr val="7030A0"/>
                </a:solidFill>
              </a:rPr>
              <a:t>Yadu</a:t>
            </a:r>
            <a:r>
              <a:rPr lang="en-US" sz="2800" dirty="0" smtClean="0">
                <a:solidFill>
                  <a:srgbClr val="7030A0"/>
                </a:solidFill>
              </a:rPr>
              <a:t>, and how virtuous is the land of Mathura, where the supreme leader of all living beings, the husband of the goddess of fortune, has taken His birth and wandered in His childhood.</a:t>
            </a: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85800"/>
          </a:xfrm>
        </p:spPr>
        <p:txBody>
          <a:bodyPr>
            <a:normAutofit fontScale="90000"/>
          </a:bodyPr>
          <a:lstStyle/>
          <a:p>
            <a:pPr algn="ctr"/>
            <a:r>
              <a:rPr lang="en-US" dirty="0" smtClean="0">
                <a:solidFill>
                  <a:srgbClr val="00B050"/>
                </a:solidFill>
                <a:latin typeface="Balaram" pitchFamily="2" charset="0"/>
              </a:rPr>
              <a:t>Key points</a:t>
            </a:r>
            <a:endParaRPr lang="en-US" dirty="0">
              <a:solidFill>
                <a:srgbClr val="00B050"/>
              </a:solidFill>
              <a:latin typeface="Balaram" pitchFamily="2" charset="0"/>
            </a:endParaRPr>
          </a:p>
        </p:txBody>
      </p:sp>
      <p:sp>
        <p:nvSpPr>
          <p:cNvPr id="3" name="Content Placeholder 2"/>
          <p:cNvSpPr>
            <a:spLocks noGrp="1"/>
          </p:cNvSpPr>
          <p:nvPr>
            <p:ph idx="1"/>
          </p:nvPr>
        </p:nvSpPr>
        <p:spPr>
          <a:xfrm>
            <a:off x="1435608" y="685800"/>
            <a:ext cx="7498080" cy="5562600"/>
          </a:xfrm>
        </p:spPr>
        <p:txBody>
          <a:bodyPr>
            <a:normAutofit/>
          </a:bodyPr>
          <a:lstStyle/>
          <a:p>
            <a:pPr>
              <a:buNone/>
            </a:pPr>
            <a:r>
              <a:rPr lang="en-US" sz="2400" dirty="0" smtClean="0">
                <a:solidFill>
                  <a:srgbClr val="7030A0"/>
                </a:solidFill>
              </a:rPr>
              <a:t>In the </a:t>
            </a:r>
            <a:r>
              <a:rPr lang="en-US" sz="2400" dirty="0" err="1" smtClean="0">
                <a:solidFill>
                  <a:srgbClr val="7030A0"/>
                </a:solidFill>
              </a:rPr>
              <a:t>Bhagavad-gita</a:t>
            </a:r>
            <a:r>
              <a:rPr lang="en-US" sz="2400" dirty="0" smtClean="0">
                <a:solidFill>
                  <a:srgbClr val="7030A0"/>
                </a:solidFill>
              </a:rPr>
              <a:t> the Personality of Godhead Sri </a:t>
            </a:r>
            <a:r>
              <a:rPr lang="en-US" sz="2400" dirty="0" err="1" smtClean="0">
                <a:solidFill>
                  <a:srgbClr val="7030A0"/>
                </a:solidFill>
              </a:rPr>
              <a:t>Krsna</a:t>
            </a:r>
            <a:r>
              <a:rPr lang="en-US" sz="2400" dirty="0" smtClean="0">
                <a:solidFill>
                  <a:srgbClr val="7030A0"/>
                </a:solidFill>
              </a:rPr>
              <a:t> has expressively given a description of His transcendental appearance, disappearance and activities. </a:t>
            </a:r>
          </a:p>
          <a:p>
            <a:pPr>
              <a:buNone/>
            </a:pPr>
            <a:r>
              <a:rPr lang="en-US" sz="2400" dirty="0" smtClean="0">
                <a:solidFill>
                  <a:srgbClr val="7030A0"/>
                </a:solidFill>
              </a:rPr>
              <a:t>The Lord appears in a particular family or place by His inconceivable potency. </a:t>
            </a:r>
          </a:p>
          <a:p>
            <a:pPr>
              <a:buNone/>
            </a:pPr>
            <a:r>
              <a:rPr lang="en-US" sz="2400" dirty="0" smtClean="0">
                <a:solidFill>
                  <a:srgbClr val="7030A0"/>
                </a:solidFill>
              </a:rPr>
              <a:t>He does not take His birth as a conditioned soul quits his body and accepts another body.</a:t>
            </a:r>
          </a:p>
          <a:p>
            <a:pPr>
              <a:buNone/>
            </a:pPr>
            <a:r>
              <a:rPr lang="en-US" sz="2400" dirty="0" smtClean="0">
                <a:solidFill>
                  <a:srgbClr val="7030A0"/>
                </a:solidFill>
              </a:rPr>
              <a:t>He exists at all times and at every place, but by His causeless mercy when He appears before us we take it for granted that He has taken His birth.</a:t>
            </a:r>
            <a:endParaRPr lang="en-US" sz="2400" dirty="0">
              <a:solidFill>
                <a:srgbClr val="7030A0"/>
              </a:solidFill>
              <a:latin typeface="Balaram" pitchFamily="2" charset="0"/>
            </a:endParaRPr>
          </a:p>
        </p:txBody>
      </p:sp>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85800"/>
          </a:xfrm>
        </p:spPr>
        <p:txBody>
          <a:bodyPr>
            <a:normAutofit fontScale="90000"/>
          </a:bodyPr>
          <a:lstStyle/>
          <a:p>
            <a:pPr algn="ctr"/>
            <a:r>
              <a:rPr lang="en-US" dirty="0" smtClean="0">
                <a:solidFill>
                  <a:srgbClr val="00B050"/>
                </a:solidFill>
                <a:latin typeface="Balaram" pitchFamily="2" charset="0"/>
              </a:rPr>
              <a:t>Key points</a:t>
            </a:r>
            <a:endParaRPr lang="en-US" dirty="0">
              <a:solidFill>
                <a:srgbClr val="00B050"/>
              </a:solidFill>
              <a:latin typeface="Balaram" pitchFamily="2" charset="0"/>
            </a:endParaRPr>
          </a:p>
        </p:txBody>
      </p:sp>
      <p:sp>
        <p:nvSpPr>
          <p:cNvPr id="3" name="Content Placeholder 2"/>
          <p:cNvSpPr>
            <a:spLocks noGrp="1"/>
          </p:cNvSpPr>
          <p:nvPr>
            <p:ph idx="1"/>
          </p:nvPr>
        </p:nvSpPr>
        <p:spPr>
          <a:xfrm>
            <a:off x="1435608" y="685800"/>
            <a:ext cx="7498080" cy="5562600"/>
          </a:xfrm>
        </p:spPr>
        <p:txBody>
          <a:bodyPr>
            <a:noAutofit/>
          </a:bodyPr>
          <a:lstStyle/>
          <a:p>
            <a:pPr>
              <a:buNone/>
            </a:pPr>
            <a:r>
              <a:rPr lang="en-US" sz="2800" dirty="0" smtClean="0">
                <a:solidFill>
                  <a:srgbClr val="7030A0"/>
                </a:solidFill>
              </a:rPr>
              <a:t>Anyone who can understand this truth, in terms of the statements of revealed scriptures, certainly becomes liberated just after quitting the present body. </a:t>
            </a:r>
          </a:p>
          <a:p>
            <a:pPr>
              <a:buNone/>
            </a:pPr>
            <a:r>
              <a:rPr lang="en-US" sz="2800" dirty="0" smtClean="0">
                <a:solidFill>
                  <a:srgbClr val="7030A0"/>
                </a:solidFill>
              </a:rPr>
              <a:t>Liberation is obtainable after many births and after great endeavor in patience and perseverance, in knowledge and renunciation. </a:t>
            </a:r>
          </a:p>
          <a:p>
            <a:pPr>
              <a:buNone/>
            </a:pPr>
            <a:r>
              <a:rPr lang="en-US" sz="2800" dirty="0" smtClean="0">
                <a:solidFill>
                  <a:srgbClr val="7030A0"/>
                </a:solidFill>
              </a:rPr>
              <a:t>But simply by knowing in truth about the Lord's transcendental births and activities, one can get liberation at once. </a:t>
            </a:r>
          </a:p>
          <a:p>
            <a:pPr>
              <a:buNone/>
            </a:pPr>
            <a:r>
              <a:rPr lang="en-US" sz="2800" dirty="0" smtClean="0">
                <a:solidFill>
                  <a:srgbClr val="7030A0"/>
                </a:solidFill>
              </a:rPr>
              <a:t>That is the verdict of the </a:t>
            </a:r>
            <a:r>
              <a:rPr lang="en-US" sz="2800" dirty="0" err="1" smtClean="0">
                <a:solidFill>
                  <a:srgbClr val="7030A0"/>
                </a:solidFill>
              </a:rPr>
              <a:t>Bhagavad-gita</a:t>
            </a:r>
            <a:r>
              <a:rPr lang="en-US" sz="2800" dirty="0" smtClean="0">
                <a:solidFill>
                  <a:srgbClr val="7030A0"/>
                </a:solidFill>
              </a:rPr>
              <a:t>.  </a:t>
            </a:r>
            <a:endParaRPr lang="en-US" sz="2800" dirty="0">
              <a:solidFill>
                <a:srgbClr val="7030A0"/>
              </a:solidFill>
              <a:latin typeface="Balaram" pitchFamily="2" charset="0"/>
            </a:endParaRPr>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498080" cy="609600"/>
          </a:xfrm>
        </p:spPr>
        <p:txBody>
          <a:bodyPr>
            <a:normAutofit fontScale="90000"/>
          </a:bodyPr>
          <a:lstStyle/>
          <a:p>
            <a:pPr algn="ctr"/>
            <a:r>
              <a:rPr lang="en-US" sz="4000" dirty="0" smtClean="0">
                <a:solidFill>
                  <a:srgbClr val="00B050"/>
                </a:solidFill>
                <a:latin typeface="Balaram" pitchFamily="2" charset="0"/>
                <a:ea typeface="Times New Roman" pitchFamily="18" charset="0"/>
                <a:cs typeface="Tahoma" pitchFamily="34" charset="0"/>
              </a:rPr>
              <a:t>SB 1.2.18</a:t>
            </a:r>
            <a:endParaRPr lang="en-US" dirty="0">
              <a:solidFill>
                <a:srgbClr val="00B050"/>
              </a:solidFill>
            </a:endParaRPr>
          </a:p>
        </p:txBody>
      </p:sp>
      <p:sp>
        <p:nvSpPr>
          <p:cNvPr id="3" name="Content Placeholder 2"/>
          <p:cNvSpPr>
            <a:spLocks noGrp="1"/>
          </p:cNvSpPr>
          <p:nvPr>
            <p:ph idx="1"/>
          </p:nvPr>
        </p:nvSpPr>
        <p:spPr>
          <a:xfrm>
            <a:off x="1435608" y="838200"/>
            <a:ext cx="7498080" cy="5715000"/>
          </a:xfrm>
        </p:spPr>
        <p:txBody>
          <a:bodyPr>
            <a:noAutofit/>
          </a:bodyPr>
          <a:lstStyle/>
          <a:p>
            <a:pPr algn="ctr">
              <a:buNone/>
            </a:pPr>
            <a:r>
              <a:rPr lang="en-US" sz="30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nasta-prayesy</a:t>
            </a:r>
            <a:r>
              <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sz="30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abhadresu</a:t>
            </a:r>
            <a:r>
              <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r>
            <a:br>
              <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br>
            <a:r>
              <a:rPr lang="en-US" sz="30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nityam</a:t>
            </a:r>
            <a:r>
              <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sz="30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bhagavata-sevaya</a:t>
            </a:r>
            <a:r>
              <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r>
            <a:br>
              <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br>
            <a:r>
              <a:rPr lang="en-US" sz="30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bhagavaty</a:t>
            </a:r>
            <a:r>
              <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sz="30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uttama-sloke</a:t>
            </a:r>
            <a:r>
              <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r>
            <a:br>
              <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br>
            <a:r>
              <a:rPr lang="en-US" sz="30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bhaktir</a:t>
            </a:r>
            <a:r>
              <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sz="30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bhavati</a:t>
            </a:r>
            <a:r>
              <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 </a:t>
            </a:r>
            <a:r>
              <a:rPr lang="en-US" sz="3000" dirty="0" err="1"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naisthiki</a:t>
            </a:r>
            <a:endParaRPr lang="en-US" sz="3000" dirty="0" smtClean="0">
              <a:solidFill>
                <a:srgbClr val="0070C0"/>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endParaRPr>
          </a:p>
          <a:p>
            <a:pPr algn="ctr">
              <a:buNone/>
            </a:pPr>
            <a:r>
              <a:rPr lang="en-US" sz="3000" b="1" i="1" dirty="0" smtClean="0">
                <a:solidFill>
                  <a:srgbClr val="7030A0"/>
                </a:solidFill>
                <a:latin typeface="Balaram" pitchFamily="2" charset="0"/>
              </a:rPr>
              <a:t>By regular attendance in classes on the </a:t>
            </a:r>
            <a:r>
              <a:rPr lang="en-US" sz="3000" b="1" i="1" dirty="0" err="1" smtClean="0">
                <a:solidFill>
                  <a:srgbClr val="7030A0"/>
                </a:solidFill>
                <a:latin typeface="Balaram" pitchFamily="2" charset="0"/>
              </a:rPr>
              <a:t>Bhagavatam</a:t>
            </a:r>
            <a:r>
              <a:rPr lang="en-US" sz="3000" b="1" i="1" dirty="0" smtClean="0">
                <a:solidFill>
                  <a:srgbClr val="7030A0"/>
                </a:solidFill>
                <a:latin typeface="Balaram" pitchFamily="2" charset="0"/>
              </a:rPr>
              <a:t> and by rendering of service to the pure devotee, all that is troublesome to the heart is almost completely destroyed, and loving service unto the Personality of Godhead, who is praised with transcendental songs, is established as an irrevocable fact.</a:t>
            </a:r>
            <a:endParaRPr lang="en-US" sz="3000" dirty="0" smtClean="0">
              <a:solidFill>
                <a:srgbClr val="7030A0"/>
              </a:solidFill>
              <a:latin typeface="Balaram" pitchFamily="2" charset="0"/>
              <a:ea typeface="Times New Roman" pitchFamily="18" charset="0"/>
              <a:cs typeface="Tahoma" pitchFamily="34" charset="0"/>
            </a:endParaRPr>
          </a:p>
          <a:p>
            <a:pPr algn="ctr">
              <a:buNone/>
            </a:pPr>
            <a:r>
              <a:rPr lang="en-US" sz="3000" dirty="0" smtClean="0">
                <a:solidFill>
                  <a:schemeClr val="tx2">
                    <a:lumMod val="60000"/>
                    <a:lumOff val="40000"/>
                  </a:schemeClr>
                </a:solidFill>
                <a:latin typeface="Balaram" pitchFamily="2" charset="0"/>
                <a:ea typeface="Times New Roman" pitchFamily="18" charset="0"/>
                <a:cs typeface="Tahoma" pitchFamily="34" charset="0"/>
              </a:rPr>
              <a:t/>
            </a:r>
            <a:br>
              <a:rPr lang="en-US" sz="3000" dirty="0" smtClean="0">
                <a:solidFill>
                  <a:schemeClr val="tx2">
                    <a:lumMod val="60000"/>
                    <a:lumOff val="40000"/>
                  </a:schemeClr>
                </a:solidFill>
                <a:latin typeface="Balaram" pitchFamily="2" charset="0"/>
                <a:ea typeface="Times New Roman" pitchFamily="18" charset="0"/>
                <a:cs typeface="Tahoma" pitchFamily="34" charset="0"/>
              </a:rPr>
            </a:br>
            <a:endParaRPr lang="en-US" sz="3000" dirty="0">
              <a:solidFill>
                <a:schemeClr val="tx2">
                  <a:lumMod val="60000"/>
                  <a:lumOff val="40000"/>
                </a:schemeClr>
              </a:solidFill>
            </a:endParaRPr>
          </a:p>
        </p:txBody>
      </p:sp>
      <p:pic>
        <p:nvPicPr>
          <p:cNvPr id="4098" name="Picture 2" descr="C:\Documents and Settings\bhatt\My Documents\My Pictures\Sri Ramanji.bmp"/>
          <p:cNvPicPr>
            <a:picLocks noChangeAspect="1" noChangeArrowheads="1"/>
          </p:cNvPicPr>
          <p:nvPr/>
        </p:nvPicPr>
        <p:blipFill>
          <a:blip r:embed="rId2" cstate="print"/>
          <a:srcRect/>
          <a:stretch>
            <a:fillRect/>
          </a:stretch>
        </p:blipFill>
        <p:spPr bwMode="auto">
          <a:xfrm>
            <a:off x="990600" y="0"/>
            <a:ext cx="2209800" cy="2500312"/>
          </a:xfrm>
          <a:prstGeom prst="rect">
            <a:avLst/>
          </a:prstGeom>
          <a:noFill/>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85800"/>
          </a:xfrm>
        </p:spPr>
        <p:txBody>
          <a:bodyPr>
            <a:normAutofit fontScale="90000"/>
          </a:bodyPr>
          <a:lstStyle/>
          <a:p>
            <a:pPr algn="ctr"/>
            <a:r>
              <a:rPr lang="en-US" dirty="0" smtClean="0">
                <a:solidFill>
                  <a:srgbClr val="00B050"/>
                </a:solidFill>
                <a:latin typeface="Balaram" pitchFamily="2" charset="0"/>
              </a:rPr>
              <a:t>Key points</a:t>
            </a:r>
            <a:endParaRPr lang="en-US" dirty="0">
              <a:solidFill>
                <a:srgbClr val="00B050"/>
              </a:solidFill>
              <a:latin typeface="Balaram" pitchFamily="2" charset="0"/>
            </a:endParaRPr>
          </a:p>
        </p:txBody>
      </p:sp>
      <p:sp>
        <p:nvSpPr>
          <p:cNvPr id="3" name="Content Placeholder 2"/>
          <p:cNvSpPr>
            <a:spLocks noGrp="1"/>
          </p:cNvSpPr>
          <p:nvPr>
            <p:ph idx="1"/>
          </p:nvPr>
        </p:nvSpPr>
        <p:spPr>
          <a:xfrm>
            <a:off x="1435608" y="685800"/>
            <a:ext cx="7498080" cy="5562600"/>
          </a:xfrm>
        </p:spPr>
        <p:txBody>
          <a:bodyPr>
            <a:noAutofit/>
          </a:bodyPr>
          <a:lstStyle/>
          <a:p>
            <a:pPr>
              <a:buNone/>
            </a:pPr>
            <a:r>
              <a:rPr lang="en-US" sz="2800" dirty="0" smtClean="0">
                <a:solidFill>
                  <a:srgbClr val="7030A0"/>
                </a:solidFill>
              </a:rPr>
              <a:t>But those who are in the darkness of ignorance conclude that the Lord's birth and activities in the material world are similar to those of the ordinary living being. </a:t>
            </a:r>
          </a:p>
          <a:p>
            <a:pPr>
              <a:buNone/>
            </a:pPr>
            <a:r>
              <a:rPr lang="en-US" sz="2800" dirty="0" smtClean="0">
                <a:solidFill>
                  <a:srgbClr val="7030A0"/>
                </a:solidFill>
              </a:rPr>
              <a:t>Such imperfect conclusions cannot give anyone liberation.</a:t>
            </a:r>
            <a:endParaRPr lang="en-US" sz="2800" dirty="0" smtClean="0">
              <a:solidFill>
                <a:srgbClr val="7030A0"/>
              </a:solidFill>
              <a:latin typeface="Balaram" pitchFamily="2" charset="0"/>
            </a:endParaRPr>
          </a:p>
          <a:p>
            <a:pPr>
              <a:buNone/>
            </a:pPr>
            <a:r>
              <a:rPr lang="en-US" sz="2800" dirty="0" smtClean="0">
                <a:solidFill>
                  <a:srgbClr val="7030A0"/>
                </a:solidFill>
              </a:rPr>
              <a:t>His birth, therefore, in the family of King </a:t>
            </a:r>
            <a:r>
              <a:rPr lang="en-US" sz="2800" dirty="0" err="1" smtClean="0">
                <a:solidFill>
                  <a:srgbClr val="7030A0"/>
                </a:solidFill>
              </a:rPr>
              <a:t>Yadu</a:t>
            </a:r>
            <a:r>
              <a:rPr lang="en-US" sz="2800" dirty="0" smtClean="0">
                <a:solidFill>
                  <a:srgbClr val="7030A0"/>
                </a:solidFill>
              </a:rPr>
              <a:t> as the son of King </a:t>
            </a:r>
            <a:r>
              <a:rPr lang="en-US" sz="2800" dirty="0" err="1" smtClean="0">
                <a:solidFill>
                  <a:srgbClr val="7030A0"/>
                </a:solidFill>
              </a:rPr>
              <a:t>Vasudeva</a:t>
            </a:r>
            <a:r>
              <a:rPr lang="en-US" sz="2800" dirty="0" smtClean="0">
                <a:solidFill>
                  <a:srgbClr val="7030A0"/>
                </a:solidFill>
              </a:rPr>
              <a:t> and His transfer into the family of Nanda Maharaja in the land of Mathura are all transcendental arrangements made by the internal potency of the Lord.</a:t>
            </a:r>
            <a:endParaRPr lang="en-US" sz="2800" dirty="0">
              <a:solidFill>
                <a:srgbClr val="7030A0"/>
              </a:solidFill>
              <a:latin typeface="Balaram" pitchFamily="2" charset="0"/>
            </a:endParaRPr>
          </a:p>
        </p:txBody>
      </p:sp>
    </p:spTree>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85800"/>
          </a:xfrm>
        </p:spPr>
        <p:txBody>
          <a:bodyPr>
            <a:normAutofit fontScale="90000"/>
          </a:bodyPr>
          <a:lstStyle/>
          <a:p>
            <a:pPr algn="ctr"/>
            <a:r>
              <a:rPr lang="en-US" dirty="0" smtClean="0">
                <a:solidFill>
                  <a:srgbClr val="00B050"/>
                </a:solidFill>
                <a:latin typeface="Balaram" pitchFamily="2" charset="0"/>
              </a:rPr>
              <a:t>Key points</a:t>
            </a:r>
            <a:endParaRPr lang="en-US" dirty="0">
              <a:solidFill>
                <a:srgbClr val="00B050"/>
              </a:solidFill>
              <a:latin typeface="Balaram" pitchFamily="2" charset="0"/>
            </a:endParaRPr>
          </a:p>
        </p:txBody>
      </p:sp>
      <p:sp>
        <p:nvSpPr>
          <p:cNvPr id="3" name="Content Placeholder 2"/>
          <p:cNvSpPr>
            <a:spLocks noGrp="1"/>
          </p:cNvSpPr>
          <p:nvPr>
            <p:ph idx="1"/>
          </p:nvPr>
        </p:nvSpPr>
        <p:spPr>
          <a:xfrm>
            <a:off x="1435608" y="685800"/>
            <a:ext cx="7498080" cy="5867400"/>
          </a:xfrm>
        </p:spPr>
        <p:txBody>
          <a:bodyPr>
            <a:noAutofit/>
          </a:bodyPr>
          <a:lstStyle/>
          <a:p>
            <a:pPr>
              <a:buNone/>
            </a:pPr>
            <a:r>
              <a:rPr lang="en-US" sz="2800" dirty="0" smtClean="0">
                <a:solidFill>
                  <a:srgbClr val="7030A0"/>
                </a:solidFill>
              </a:rPr>
              <a:t>If simply by knowing the transcendental nature of the birth and activities of the Lord one can get liberation easily, we can just imagine what is in store for those who actually enjoyed the company of the Lord in person as a family member or as a neighbor. </a:t>
            </a:r>
          </a:p>
          <a:p>
            <a:pPr>
              <a:buNone/>
            </a:pPr>
            <a:r>
              <a:rPr lang="en-US" sz="2800" dirty="0" smtClean="0">
                <a:solidFill>
                  <a:srgbClr val="7030A0"/>
                </a:solidFill>
              </a:rPr>
              <a:t>All those who were fortunate enough to associate with the Lord, the husband of the goddess of fortune, certainly obtained something more than what is known as liberation. </a:t>
            </a:r>
          </a:p>
          <a:p>
            <a:pPr>
              <a:buNone/>
            </a:pPr>
            <a:r>
              <a:rPr lang="en-US" sz="2800" dirty="0" smtClean="0">
                <a:solidFill>
                  <a:srgbClr val="7030A0"/>
                </a:solidFill>
              </a:rPr>
              <a:t>Therefore, rightly, the dynasty and the land are both ever glorious by the grace of the Lord. </a:t>
            </a:r>
          </a:p>
        </p:txBody>
      </p:sp>
    </p:spTree>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82562"/>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1435608" y="533400"/>
            <a:ext cx="7498080" cy="6172200"/>
          </a:xfrm>
          <a:effectLst>
            <a:glow rad="101600">
              <a:srgbClr val="00B050">
                <a:alpha val="60000"/>
              </a:srgbClr>
            </a:glow>
          </a:effectLst>
        </p:spPr>
        <p:txBody>
          <a:bodyPr>
            <a:normAutofit/>
          </a:bodyPr>
          <a:lstStyle/>
          <a:p>
            <a:pPr algn="ctr">
              <a:buNone/>
            </a:pPr>
            <a:r>
              <a:rPr lang="en-US" sz="3500" b="1" dirty="0" smtClean="0">
                <a:solidFill>
                  <a:srgbClr val="00B050"/>
                </a:solidFill>
                <a:latin typeface="Blackadder ITC" pitchFamily="82" charset="0"/>
              </a:rPr>
              <a:t>Hare Krishna  Hare Krishna </a:t>
            </a:r>
          </a:p>
          <a:p>
            <a:pPr algn="ctr">
              <a:buNone/>
            </a:pPr>
            <a:r>
              <a:rPr lang="en-US" sz="3500" b="1" dirty="0" smtClean="0">
                <a:solidFill>
                  <a:srgbClr val="00B050"/>
                </a:solidFill>
                <a:latin typeface="Blackadder ITC" pitchFamily="82" charset="0"/>
              </a:rPr>
              <a:t>Krishna </a:t>
            </a:r>
            <a:r>
              <a:rPr lang="en-US" sz="3500" b="1" dirty="0" err="1" smtClean="0">
                <a:solidFill>
                  <a:srgbClr val="00B050"/>
                </a:solidFill>
                <a:latin typeface="Blackadder ITC" pitchFamily="82" charset="0"/>
              </a:rPr>
              <a:t>Krishna</a:t>
            </a:r>
            <a:r>
              <a:rPr lang="en-US" sz="3500" b="1" dirty="0" smtClean="0">
                <a:solidFill>
                  <a:srgbClr val="00B050"/>
                </a:solidFill>
                <a:latin typeface="Blackadder ITC" pitchFamily="82" charset="0"/>
              </a:rPr>
              <a:t> </a:t>
            </a:r>
          </a:p>
          <a:p>
            <a:pPr algn="ctr">
              <a:buNone/>
            </a:pPr>
            <a:r>
              <a:rPr lang="en-US" sz="3500" b="1" dirty="0" smtClean="0">
                <a:solidFill>
                  <a:srgbClr val="00B050"/>
                </a:solidFill>
                <a:latin typeface="Blackadder ITC" pitchFamily="82" charset="0"/>
              </a:rPr>
              <a:t>Hare </a:t>
            </a:r>
            <a:r>
              <a:rPr lang="en-US" sz="3500" b="1" dirty="0" err="1" smtClean="0">
                <a:solidFill>
                  <a:srgbClr val="00B050"/>
                </a:solidFill>
                <a:latin typeface="Blackadder ITC" pitchFamily="82" charset="0"/>
              </a:rPr>
              <a:t>Hare</a:t>
            </a:r>
            <a:endParaRPr lang="en-US" sz="3500" b="1" dirty="0" smtClean="0">
              <a:solidFill>
                <a:srgbClr val="00B050"/>
              </a:solidFill>
              <a:latin typeface="Blackadder ITC" pitchFamily="82" charset="0"/>
            </a:endParaRPr>
          </a:p>
          <a:p>
            <a:pPr algn="ctr">
              <a:buNone/>
            </a:pPr>
            <a:r>
              <a:rPr lang="en-US" sz="3500" b="1" dirty="0" smtClean="0">
                <a:solidFill>
                  <a:srgbClr val="00B050"/>
                </a:solidFill>
                <a:latin typeface="Blackadder ITC" pitchFamily="82" charset="0"/>
              </a:rPr>
              <a:t>Hare Rama  Hare Rama </a:t>
            </a:r>
          </a:p>
          <a:p>
            <a:pPr algn="ctr">
              <a:buNone/>
            </a:pPr>
            <a:r>
              <a:rPr lang="en-US" sz="3500" b="1" dirty="0" smtClean="0">
                <a:solidFill>
                  <a:srgbClr val="00B050"/>
                </a:solidFill>
                <a:latin typeface="Blackadder ITC" pitchFamily="82" charset="0"/>
              </a:rPr>
              <a:t>Rama </a:t>
            </a:r>
            <a:r>
              <a:rPr lang="en-US" sz="3500" b="1" dirty="0" err="1" smtClean="0">
                <a:solidFill>
                  <a:srgbClr val="00B050"/>
                </a:solidFill>
                <a:latin typeface="Blackadder ITC" pitchFamily="82" charset="0"/>
              </a:rPr>
              <a:t>Rama</a:t>
            </a:r>
            <a:r>
              <a:rPr lang="en-US" sz="3500" b="1" dirty="0" smtClean="0">
                <a:solidFill>
                  <a:srgbClr val="00B050"/>
                </a:solidFill>
                <a:latin typeface="Blackadder ITC" pitchFamily="82" charset="0"/>
              </a:rPr>
              <a:t> </a:t>
            </a:r>
          </a:p>
          <a:p>
            <a:pPr algn="ctr">
              <a:buNone/>
            </a:pPr>
            <a:r>
              <a:rPr lang="en-US" sz="3500" b="1" dirty="0" smtClean="0">
                <a:solidFill>
                  <a:srgbClr val="00B050"/>
                </a:solidFill>
                <a:latin typeface="Blackadder ITC" pitchFamily="82" charset="0"/>
              </a:rPr>
              <a:t>Hare </a:t>
            </a:r>
            <a:r>
              <a:rPr lang="en-US" sz="3500" b="1" dirty="0" err="1" smtClean="0">
                <a:solidFill>
                  <a:srgbClr val="00B050"/>
                </a:solidFill>
                <a:latin typeface="Blackadder ITC" pitchFamily="82" charset="0"/>
              </a:rPr>
              <a:t>Hare</a:t>
            </a:r>
            <a:endParaRPr lang="en-US" sz="3500" b="1" dirty="0" smtClean="0">
              <a:solidFill>
                <a:srgbClr val="00B050"/>
              </a:solidFill>
              <a:latin typeface="Blackadder ITC" pitchFamily="82" charset="0"/>
            </a:endParaRPr>
          </a:p>
          <a:p>
            <a:pPr algn="ctr">
              <a:buNone/>
            </a:pPr>
            <a:endParaRPr lang="en-US" dirty="0" smtClean="0">
              <a:solidFill>
                <a:schemeClr val="accent5">
                  <a:lumMod val="75000"/>
                </a:schemeClr>
              </a:solidFill>
              <a:latin typeface="Balaram" pitchFamily="2" charset="0"/>
            </a:endParaRPr>
          </a:p>
          <a:p>
            <a:pPr algn="ctr">
              <a:buNone/>
            </a:pPr>
            <a:endParaRPr lang="en-US" dirty="0" smtClean="0">
              <a:solidFill>
                <a:schemeClr val="accent5">
                  <a:lumMod val="75000"/>
                </a:schemeClr>
              </a:solidFill>
              <a:latin typeface="Balaram" pitchFamily="2" charset="0"/>
            </a:endParaRPr>
          </a:p>
          <a:p>
            <a:pPr algn="ctr">
              <a:buNone/>
            </a:pPr>
            <a:r>
              <a:rPr lang="en-US" sz="2000" i="1" dirty="0" smtClean="0">
                <a:solidFill>
                  <a:srgbClr val="0070C0"/>
                </a:solidFill>
                <a:latin typeface="Alba Super" pitchFamily="2" charset="0"/>
              </a:rPr>
              <a:t>Chant and be happy. </a:t>
            </a:r>
          </a:p>
          <a:p>
            <a:pPr algn="ctr">
              <a:buNone/>
            </a:pPr>
            <a:r>
              <a:rPr lang="en-US" sz="2000" i="1" dirty="0" smtClean="0">
                <a:solidFill>
                  <a:srgbClr val="7030A0"/>
                </a:solidFill>
                <a:latin typeface="Alba Super" pitchFamily="2" charset="0"/>
              </a:rPr>
              <a:t>Serve and associate with the devotees</a:t>
            </a:r>
          </a:p>
          <a:p>
            <a:pPr algn="ctr">
              <a:buNone/>
            </a:pPr>
            <a:r>
              <a:rPr lang="en-US" sz="2000" i="1" dirty="0" smtClean="0">
                <a:solidFill>
                  <a:srgbClr val="0070C0"/>
                </a:solidFill>
                <a:latin typeface="Alba Super" pitchFamily="2" charset="0"/>
              </a:rPr>
              <a:t>Love and respect all (even your spouse)</a:t>
            </a:r>
          </a:p>
          <a:p>
            <a:pPr algn="ctr">
              <a:buNone/>
            </a:pPr>
            <a:endParaRPr lang="en-US" dirty="0" smtClean="0">
              <a:solidFill>
                <a:schemeClr val="accent5">
                  <a:lumMod val="75000"/>
                </a:schemeClr>
              </a:solidFill>
              <a:latin typeface="Balaram" pitchFamily="2" charset="0"/>
            </a:endParaRPr>
          </a:p>
        </p:txBody>
      </p:sp>
    </p:spTree>
  </p:cSld>
  <p:clrMapOvr>
    <a:masterClrMapping/>
  </p:clrMapOvr>
  <p:transition>
    <p:sndAc>
      <p:end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2316162"/>
          </a:xfrm>
        </p:spPr>
        <p:txBody>
          <a:bodyPr>
            <a:normAutofit/>
          </a:bodyPr>
          <a:lstStyle/>
          <a:p>
            <a:pPr algn="ctr"/>
            <a:r>
              <a:rPr lang="en-US" sz="8000" dirty="0" smtClean="0">
                <a:solidFill>
                  <a:srgbClr val="00B050"/>
                </a:solidFill>
                <a:latin typeface="Balaram" pitchFamily="2" charset="0"/>
              </a:rPr>
              <a:t>Questions?</a:t>
            </a:r>
            <a:endParaRPr lang="en-US" sz="8000" dirty="0">
              <a:solidFill>
                <a:srgbClr val="00B050"/>
              </a:solidFill>
              <a:latin typeface="Balaram" pitchFamily="2" charset="0"/>
            </a:endParaRPr>
          </a:p>
        </p:txBody>
      </p:sp>
      <p:sp>
        <p:nvSpPr>
          <p:cNvPr id="3" name="Content Placeholder 2"/>
          <p:cNvSpPr>
            <a:spLocks noGrp="1"/>
          </p:cNvSpPr>
          <p:nvPr>
            <p:ph idx="1"/>
          </p:nvPr>
        </p:nvSpPr>
        <p:spPr>
          <a:xfrm>
            <a:off x="1435608" y="2438400"/>
            <a:ext cx="7498080" cy="3810000"/>
          </a:xfrm>
        </p:spPr>
        <p:txBody>
          <a:bodyPr>
            <a:noAutofit/>
          </a:bodyPr>
          <a:lstStyle/>
          <a:p>
            <a:pPr>
              <a:buNone/>
            </a:pPr>
            <a:r>
              <a:rPr lang="en-US" sz="4000" dirty="0" smtClean="0">
                <a:solidFill>
                  <a:srgbClr val="0070C0"/>
                </a:solidFill>
                <a:latin typeface="Balaram" pitchFamily="2" charset="0"/>
              </a:rPr>
              <a:t>All questions and inquiries will be answered in due course of time by complete faith in the next set of speakers. Patience is a virtue and you can start to practice it now </a:t>
            </a:r>
            <a:r>
              <a:rPr lang="en-US" sz="4000" dirty="0" smtClean="0">
                <a:solidFill>
                  <a:srgbClr val="0070C0"/>
                </a:solidFill>
                <a:latin typeface="Balaram" pitchFamily="2" charset="0"/>
                <a:sym typeface="Wingdings" pitchFamily="2" charset="2"/>
              </a:rPr>
              <a:t></a:t>
            </a:r>
            <a:endParaRPr lang="en-US" sz="4000" dirty="0">
              <a:solidFill>
                <a:srgbClr val="0070C0"/>
              </a:solidFill>
              <a:latin typeface="Balaram" pitchFamily="2" charset="0"/>
            </a:endParaRPr>
          </a:p>
        </p:txBody>
      </p:sp>
    </p:spTree>
  </p:cSld>
  <p:clrMapOvr>
    <a:masterClrMapping/>
  </p:clrMapOvr>
  <p:transition>
    <p:split/>
    <p:sndAc>
      <p:end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3048000"/>
          </a:xfrm>
        </p:spPr>
        <p:txBody>
          <a:bodyPr>
            <a:normAutofit fontScale="90000"/>
          </a:bodyPr>
          <a:lstStyle/>
          <a:p>
            <a:pPr algn="ctr"/>
            <a:r>
              <a:rPr lang="en-US" b="1" i="1" dirty="0" smtClean="0">
                <a:solidFill>
                  <a:srgbClr val="00B050"/>
                </a:solidFill>
                <a:effectLst/>
                <a:latin typeface="Balaram"/>
              </a:rPr>
              <a:t>[SB 1.10.21] </a:t>
            </a:r>
            <a:br>
              <a:rPr lang="en-US" b="1" i="1" dirty="0" smtClean="0">
                <a:solidFill>
                  <a:srgbClr val="00B050"/>
                </a:solidFill>
                <a:effectLst/>
                <a:latin typeface="Balaram"/>
              </a:rPr>
            </a:br>
            <a:r>
              <a:rPr lang="fi-FI" b="1" i="1" dirty="0" smtClean="0">
                <a:solidFill>
                  <a:srgbClr val="00B050"/>
                </a:solidFill>
                <a:effectLst/>
                <a:latin typeface="Balaram"/>
              </a:rPr>
              <a:t>sa vai kilayam purusah puratano</a:t>
            </a:r>
            <a:br>
              <a:rPr lang="fi-FI" b="1" i="1" dirty="0" smtClean="0">
                <a:solidFill>
                  <a:srgbClr val="00B050"/>
                </a:solidFill>
                <a:effectLst/>
                <a:latin typeface="Balaram"/>
              </a:rPr>
            </a:br>
            <a:r>
              <a:rPr lang="en-US" b="1" i="1" dirty="0" err="1" smtClean="0">
                <a:solidFill>
                  <a:srgbClr val="00B050"/>
                </a:solidFill>
                <a:effectLst/>
                <a:latin typeface="Balaram"/>
              </a:rPr>
              <a:t>ya</a:t>
            </a:r>
            <a:r>
              <a:rPr lang="en-US" b="1" i="1" dirty="0" smtClean="0">
                <a:solidFill>
                  <a:srgbClr val="00B050"/>
                </a:solidFill>
                <a:effectLst/>
                <a:latin typeface="Balaram"/>
              </a:rPr>
              <a:t> </a:t>
            </a:r>
            <a:r>
              <a:rPr lang="en-US" b="1" i="1" dirty="0" err="1" smtClean="0">
                <a:solidFill>
                  <a:srgbClr val="00B050"/>
                </a:solidFill>
                <a:effectLst/>
                <a:latin typeface="Balaram"/>
              </a:rPr>
              <a:t>eka</a:t>
            </a:r>
            <a:r>
              <a:rPr lang="en-US" b="1" i="1" dirty="0" smtClean="0">
                <a:solidFill>
                  <a:srgbClr val="00B050"/>
                </a:solidFill>
                <a:effectLst/>
                <a:latin typeface="Balaram"/>
              </a:rPr>
              <a:t> </a:t>
            </a:r>
            <a:r>
              <a:rPr lang="en-US" b="1" i="1" dirty="0" err="1" smtClean="0">
                <a:solidFill>
                  <a:srgbClr val="00B050"/>
                </a:solidFill>
                <a:effectLst/>
                <a:latin typeface="Balaram"/>
              </a:rPr>
              <a:t>asid</a:t>
            </a:r>
            <a:r>
              <a:rPr lang="en-US" b="1" i="1" dirty="0" smtClean="0">
                <a:solidFill>
                  <a:srgbClr val="00B050"/>
                </a:solidFill>
                <a:effectLst/>
                <a:latin typeface="Balaram"/>
              </a:rPr>
              <a:t> </a:t>
            </a:r>
            <a:r>
              <a:rPr lang="en-US" b="1" i="1" dirty="0" err="1" smtClean="0">
                <a:solidFill>
                  <a:srgbClr val="00B050"/>
                </a:solidFill>
                <a:effectLst/>
                <a:latin typeface="Balaram"/>
              </a:rPr>
              <a:t>avisesa</a:t>
            </a:r>
            <a:r>
              <a:rPr lang="en-US" b="1" i="1" dirty="0" smtClean="0">
                <a:solidFill>
                  <a:srgbClr val="00B050"/>
                </a:solidFill>
                <a:effectLst/>
                <a:latin typeface="Balaram"/>
              </a:rPr>
              <a:t> </a:t>
            </a:r>
            <a:r>
              <a:rPr lang="en-US" b="1" i="1" dirty="0" err="1" smtClean="0">
                <a:solidFill>
                  <a:srgbClr val="00B050"/>
                </a:solidFill>
                <a:effectLst/>
                <a:latin typeface="Balaram"/>
              </a:rPr>
              <a:t>atmani</a:t>
            </a:r>
            <a:r>
              <a:rPr lang="en-US" b="1" i="1" dirty="0" smtClean="0">
                <a:solidFill>
                  <a:srgbClr val="00B050"/>
                </a:solidFill>
                <a:effectLst/>
                <a:latin typeface="Balaram"/>
              </a:rPr>
              <a:t/>
            </a:r>
            <a:br>
              <a:rPr lang="en-US" b="1" i="1" dirty="0" smtClean="0">
                <a:solidFill>
                  <a:srgbClr val="00B050"/>
                </a:solidFill>
                <a:effectLst/>
                <a:latin typeface="Balaram"/>
              </a:rPr>
            </a:br>
            <a:r>
              <a:rPr lang="en-US" b="1" i="1" dirty="0" err="1" smtClean="0">
                <a:solidFill>
                  <a:srgbClr val="00B050"/>
                </a:solidFill>
                <a:effectLst/>
                <a:latin typeface="Balaram"/>
              </a:rPr>
              <a:t>agre</a:t>
            </a:r>
            <a:r>
              <a:rPr lang="en-US" b="1" i="1" dirty="0" smtClean="0">
                <a:solidFill>
                  <a:srgbClr val="00B050"/>
                </a:solidFill>
                <a:effectLst/>
                <a:latin typeface="Balaram"/>
              </a:rPr>
              <a:t> </a:t>
            </a:r>
            <a:r>
              <a:rPr lang="en-US" b="1" i="1" dirty="0" err="1" smtClean="0">
                <a:solidFill>
                  <a:srgbClr val="00B050"/>
                </a:solidFill>
                <a:effectLst/>
                <a:latin typeface="Balaram"/>
              </a:rPr>
              <a:t>gunebhyo</a:t>
            </a:r>
            <a:r>
              <a:rPr lang="en-US" b="1" i="1" dirty="0" smtClean="0">
                <a:solidFill>
                  <a:srgbClr val="00B050"/>
                </a:solidFill>
                <a:effectLst/>
                <a:latin typeface="Balaram"/>
              </a:rPr>
              <a:t> </a:t>
            </a:r>
            <a:r>
              <a:rPr lang="en-US" b="1" i="1" dirty="0" err="1" smtClean="0">
                <a:solidFill>
                  <a:srgbClr val="00B050"/>
                </a:solidFill>
                <a:effectLst/>
                <a:latin typeface="Balaram"/>
              </a:rPr>
              <a:t>jagad-atmanisvare</a:t>
            </a:r>
            <a:r>
              <a:rPr lang="en-US" b="1" i="1" dirty="0" smtClean="0">
                <a:solidFill>
                  <a:srgbClr val="00B050"/>
                </a:solidFill>
                <a:effectLst/>
                <a:latin typeface="Balaram"/>
              </a:rPr>
              <a:t/>
            </a:r>
            <a:br>
              <a:rPr lang="en-US" b="1" i="1" dirty="0" smtClean="0">
                <a:solidFill>
                  <a:srgbClr val="00B050"/>
                </a:solidFill>
                <a:effectLst/>
                <a:latin typeface="Balaram"/>
              </a:rPr>
            </a:br>
            <a:r>
              <a:rPr lang="en-US" b="1" i="1" dirty="0" err="1" smtClean="0">
                <a:solidFill>
                  <a:srgbClr val="00B050"/>
                </a:solidFill>
                <a:effectLst/>
                <a:latin typeface="Balaram"/>
              </a:rPr>
              <a:t>nimilitatman</a:t>
            </a:r>
            <a:r>
              <a:rPr lang="en-US" b="1" i="1" dirty="0" smtClean="0">
                <a:solidFill>
                  <a:srgbClr val="00B050"/>
                </a:solidFill>
                <a:effectLst/>
                <a:latin typeface="Balaram"/>
              </a:rPr>
              <a:t> nisi </a:t>
            </a:r>
            <a:r>
              <a:rPr lang="en-US" b="1" i="1" dirty="0" err="1" smtClean="0">
                <a:solidFill>
                  <a:srgbClr val="00B050"/>
                </a:solidFill>
                <a:effectLst/>
                <a:latin typeface="Balaram"/>
              </a:rPr>
              <a:t>supta-saktisu</a:t>
            </a:r>
            <a:endParaRPr lang="en-US" b="1" i="1" dirty="0">
              <a:solidFill>
                <a:srgbClr val="00B050"/>
              </a:solidFill>
              <a:effectLst/>
              <a:latin typeface="Balaram"/>
            </a:endParaRPr>
          </a:p>
        </p:txBody>
      </p:sp>
      <p:sp>
        <p:nvSpPr>
          <p:cNvPr id="3" name="Content Placeholder 2"/>
          <p:cNvSpPr>
            <a:spLocks noGrp="1"/>
          </p:cNvSpPr>
          <p:nvPr>
            <p:ph idx="1"/>
          </p:nvPr>
        </p:nvSpPr>
        <p:spPr>
          <a:xfrm>
            <a:off x="1435608" y="3124200"/>
            <a:ext cx="7498080" cy="3124200"/>
          </a:xfrm>
        </p:spPr>
        <p:txBody>
          <a:bodyPr>
            <a:noAutofit/>
          </a:bodyPr>
          <a:lstStyle/>
          <a:p>
            <a:pPr>
              <a:buNone/>
            </a:pPr>
            <a:r>
              <a:rPr lang="en-US" sz="2800" b="1" i="1" dirty="0" smtClean="0">
                <a:solidFill>
                  <a:srgbClr val="7030A0"/>
                </a:solidFill>
                <a:effectLst>
                  <a:outerShdw blurRad="38100" dist="38100" dir="2700000" algn="tl">
                    <a:srgbClr val="000000">
                      <a:alpha val="43137"/>
                    </a:srgbClr>
                  </a:outerShdw>
                </a:effectLst>
                <a:latin typeface="Balaram"/>
              </a:rPr>
              <a:t>They said: Here He is, the original Personality of Godhead as we definitely remember Him. He alone existed before the manifested creation of the modes of nature, and in Him only, because He is the Supreme Lord, all living beings merge, as if sleeping at night, their energy suspended.</a:t>
            </a:r>
            <a:endParaRPr lang="en-US" sz="2800" b="1" i="1" dirty="0">
              <a:solidFill>
                <a:srgbClr val="7030A0"/>
              </a:solidFill>
              <a:effectLst>
                <a:outerShdw blurRad="38100" dist="38100" dir="2700000" algn="tl">
                  <a:srgbClr val="000000">
                    <a:alpha val="43137"/>
                  </a:srgbClr>
                </a:outerShdw>
              </a:effectLst>
              <a:latin typeface="Balaram"/>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85800"/>
          </a:xfrm>
        </p:spPr>
        <p:txBody>
          <a:bodyPr>
            <a:normAutofit fontScale="90000"/>
          </a:bodyPr>
          <a:lstStyle/>
          <a:p>
            <a:pPr algn="ctr"/>
            <a:r>
              <a:rPr lang="en-US" b="1" dirty="0" smtClean="0">
                <a:solidFill>
                  <a:srgbClr val="00B050"/>
                </a:solidFill>
                <a:effectLst>
                  <a:outerShdw blurRad="38100" dist="38100" dir="2700000" algn="tl">
                    <a:srgbClr val="000000">
                      <a:alpha val="43137"/>
                    </a:srgbClr>
                  </a:outerShdw>
                </a:effectLst>
                <a:latin typeface="Balaram" pitchFamily="2" charset="0"/>
              </a:rPr>
              <a:t>Key points</a:t>
            </a:r>
            <a:endParaRPr lang="en-US" b="1" dirty="0">
              <a:solidFill>
                <a:srgbClr val="00B050"/>
              </a:solidFill>
              <a:effectLst>
                <a:outerShdw blurRad="38100" dist="38100" dir="2700000" algn="tl">
                  <a:srgbClr val="000000">
                    <a:alpha val="43137"/>
                  </a:srgbClr>
                </a:outerShdw>
              </a:effectLst>
              <a:latin typeface="Balaram" pitchFamily="2" charset="0"/>
            </a:endParaRPr>
          </a:p>
        </p:txBody>
      </p:sp>
      <p:sp>
        <p:nvSpPr>
          <p:cNvPr id="3" name="Content Placeholder 2"/>
          <p:cNvSpPr>
            <a:spLocks noGrp="1"/>
          </p:cNvSpPr>
          <p:nvPr>
            <p:ph idx="1"/>
          </p:nvPr>
        </p:nvSpPr>
        <p:spPr>
          <a:xfrm>
            <a:off x="1435608" y="685800"/>
            <a:ext cx="7498080" cy="5562600"/>
          </a:xfrm>
        </p:spPr>
        <p:txBody>
          <a:bodyPr>
            <a:noAutofit/>
          </a:bodyPr>
          <a:lstStyle/>
          <a:p>
            <a:pPr>
              <a:spcBef>
                <a:spcPts val="0"/>
              </a:spcBef>
              <a:buNone/>
            </a:pPr>
            <a:r>
              <a:rPr lang="en-US" sz="2800" dirty="0" smtClean="0">
                <a:solidFill>
                  <a:srgbClr val="7030A0"/>
                </a:solidFill>
                <a:latin typeface="Balaram"/>
              </a:rPr>
              <a:t>There are two types of dissolution of the manifested cosmos. At the end of every 4,320,000,000 solar years, when Brahma, the lord of one particular universe, goes to sleep, there is one annihilation. And at the end of Lord Brahma's life, which takes place at the end of Brahma's one hundred years of age, in our calculation at the end of 8,640,000,000 x 30 x 12 x 100 solar years, there is complete annihilation of the entire universe, and in both the periods both the material energy called the </a:t>
            </a:r>
            <a:r>
              <a:rPr lang="en-US" sz="2800" dirty="0" err="1" smtClean="0">
                <a:solidFill>
                  <a:srgbClr val="7030A0"/>
                </a:solidFill>
                <a:latin typeface="Balaram"/>
              </a:rPr>
              <a:t>mahat-tattva</a:t>
            </a:r>
            <a:r>
              <a:rPr lang="en-US" sz="2800" dirty="0" smtClean="0">
                <a:solidFill>
                  <a:srgbClr val="7030A0"/>
                </a:solidFill>
                <a:latin typeface="Balaram"/>
              </a:rPr>
              <a:t> and the marginal energy called </a:t>
            </a:r>
            <a:r>
              <a:rPr lang="en-US" sz="2800" dirty="0" err="1" smtClean="0">
                <a:solidFill>
                  <a:srgbClr val="7030A0"/>
                </a:solidFill>
                <a:latin typeface="Balaram"/>
              </a:rPr>
              <a:t>jiva-tattva</a:t>
            </a:r>
            <a:r>
              <a:rPr lang="en-US" sz="2800" dirty="0" smtClean="0">
                <a:solidFill>
                  <a:srgbClr val="7030A0"/>
                </a:solidFill>
                <a:latin typeface="Balaram"/>
              </a:rPr>
              <a:t> merge in the person of the Supreme Lord. </a:t>
            </a:r>
            <a:r>
              <a:rPr lang="en-US" sz="2800" b="1" u="sng" dirty="0" smtClean="0">
                <a:solidFill>
                  <a:srgbClr val="7030A0"/>
                </a:solidFill>
                <a:latin typeface="Balaram"/>
              </a:rPr>
              <a:t>The living beings remain asleep within the body of the Lord until there is another creation of the material world</a:t>
            </a:r>
            <a:r>
              <a:rPr lang="en-US" sz="2800" dirty="0" smtClean="0">
                <a:solidFill>
                  <a:srgbClr val="7030A0"/>
                </a:solidFill>
                <a:latin typeface="Balaram"/>
              </a:rPr>
              <a:t>, and that is the way of the creation, maintenance and annihilation of the material manifestation. </a:t>
            </a:r>
          </a:p>
          <a:p>
            <a:pPr>
              <a:spcBef>
                <a:spcPts val="0"/>
              </a:spcBef>
              <a:buNone/>
            </a:pPr>
            <a:endParaRPr lang="en-US" sz="2800" dirty="0">
              <a:solidFill>
                <a:srgbClr val="7030A0"/>
              </a:solidFill>
              <a:latin typeface="Balaram"/>
            </a:endParaRPr>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rgbClr val="00B050"/>
                </a:solidFill>
                <a:latin typeface="Balaram" pitchFamily="2" charset="0"/>
              </a:rPr>
              <a:t>Key points</a:t>
            </a:r>
            <a:endParaRPr lang="en-US" sz="4000" dirty="0">
              <a:solidFill>
                <a:srgbClr val="00B050"/>
              </a:solidFill>
              <a:latin typeface="Balaram" pitchFamily="2" charset="0"/>
            </a:endParaRPr>
          </a:p>
        </p:txBody>
      </p:sp>
      <p:sp>
        <p:nvSpPr>
          <p:cNvPr id="3" name="Content Placeholder 2"/>
          <p:cNvSpPr>
            <a:spLocks noGrp="1"/>
          </p:cNvSpPr>
          <p:nvPr>
            <p:ph idx="1"/>
          </p:nvPr>
        </p:nvSpPr>
        <p:spPr>
          <a:xfrm>
            <a:off x="1447800" y="1143000"/>
            <a:ext cx="7498080" cy="5562600"/>
          </a:xfrm>
        </p:spPr>
        <p:txBody>
          <a:bodyPr>
            <a:noAutofit/>
          </a:bodyPr>
          <a:lstStyle/>
          <a:p>
            <a:pPr>
              <a:buNone/>
            </a:pPr>
            <a:r>
              <a:rPr lang="en-US" sz="2800" dirty="0" smtClean="0">
                <a:solidFill>
                  <a:srgbClr val="7030A0"/>
                </a:solidFill>
                <a:latin typeface="Balaram"/>
              </a:rPr>
              <a:t>The merging of the living beings into the body of </a:t>
            </a:r>
            <a:r>
              <a:rPr lang="en-US" sz="2800" dirty="0" err="1" smtClean="0">
                <a:solidFill>
                  <a:srgbClr val="7030A0"/>
                </a:solidFill>
                <a:latin typeface="Balaram"/>
              </a:rPr>
              <a:t>Maha-Visnu</a:t>
            </a:r>
            <a:r>
              <a:rPr lang="en-US" sz="2800" dirty="0" smtClean="0">
                <a:solidFill>
                  <a:srgbClr val="7030A0"/>
                </a:solidFill>
                <a:latin typeface="Balaram"/>
              </a:rPr>
              <a:t> takes place automatically at the end of Brahma's one hundred years. But that does not mean that the individual living being loses his identity. The identity is there, and as soon as there is another creation by the supreme will of the Lord, all the sleeping, inactive living beings are again let loose to begin their activities in the continuation of past different spheres of life. It is called </a:t>
            </a:r>
            <a:r>
              <a:rPr lang="en-US" sz="2800" dirty="0" err="1" smtClean="0">
                <a:solidFill>
                  <a:srgbClr val="7030A0"/>
                </a:solidFill>
                <a:latin typeface="Balaram"/>
              </a:rPr>
              <a:t>suptotthita</a:t>
            </a:r>
            <a:r>
              <a:rPr lang="en-US" sz="2800" dirty="0" smtClean="0">
                <a:solidFill>
                  <a:srgbClr val="7030A0"/>
                </a:solidFill>
                <a:latin typeface="Balaram"/>
              </a:rPr>
              <a:t> </a:t>
            </a:r>
            <a:r>
              <a:rPr lang="en-US" sz="2800" dirty="0" err="1" smtClean="0">
                <a:solidFill>
                  <a:srgbClr val="7030A0"/>
                </a:solidFill>
                <a:latin typeface="Balaram"/>
              </a:rPr>
              <a:t>naya</a:t>
            </a:r>
            <a:r>
              <a:rPr lang="en-US" sz="2800" dirty="0" smtClean="0">
                <a:solidFill>
                  <a:srgbClr val="7030A0"/>
                </a:solidFill>
                <a:latin typeface="Balaram"/>
              </a:rPr>
              <a:t>, or awakening from sleep and again engaging in one's respective continuous duty. When a man is asleep at night, he forgets himself, what he is, what his duty is and everything of his waking state. But as soon as he awakens from slumber, he remembers all that he has to do and thus engages himself again in his prescribed activities.</a:t>
            </a:r>
            <a:endParaRPr lang="en-US" sz="2800" dirty="0">
              <a:solidFill>
                <a:srgbClr val="7030A0"/>
              </a:solidFill>
              <a:latin typeface="Balaram"/>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1400" y="274638"/>
            <a:ext cx="2895600" cy="1143000"/>
          </a:xfrm>
          <a:solidFill>
            <a:srgbClr val="00B050"/>
          </a:solidFill>
          <a:effectLst>
            <a:outerShdw blurRad="63500" dist="25400" dir="5400000" rotWithShape="0">
              <a:srgbClr val="000000">
                <a:alpha val="43137"/>
              </a:srgbClr>
            </a:outerShdw>
            <a:softEdge rad="317500"/>
          </a:effectLst>
          <a:scene3d>
            <a:camera prst="orthographicFront">
              <a:rot lat="0" lon="600000" rev="0"/>
            </a:camera>
            <a:lightRig rig="threePt" dir="t"/>
          </a:scene3d>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dirty="0" smtClean="0">
                <a:solidFill>
                  <a:schemeClr val="accent2">
                    <a:lumMod val="75000"/>
                  </a:schemeClr>
                </a:solidFill>
                <a:latin typeface="Balaram" pitchFamily="2" charset="0"/>
              </a:rPr>
              <a:t>Punch line</a:t>
            </a:r>
            <a:endParaRPr lang="en-US" sz="4000" dirty="0">
              <a:solidFill>
                <a:schemeClr val="accent2">
                  <a:lumMod val="75000"/>
                </a:schemeClr>
              </a:solidFill>
              <a:latin typeface="Balaram" pitchFamily="2" charset="0"/>
            </a:endParaRPr>
          </a:p>
        </p:txBody>
      </p:sp>
      <p:graphicFrame>
        <p:nvGraphicFramePr>
          <p:cNvPr id="4" name="Content Placeholder 3"/>
          <p:cNvGraphicFramePr>
            <a:graphicFrameLocks noGrp="1"/>
          </p:cNvGraphicFramePr>
          <p:nvPr>
            <p:ph idx="1"/>
          </p:nvPr>
        </p:nvGraphicFramePr>
        <p:xfrm>
          <a:off x="1435608" y="1447800"/>
          <a:ext cx="749808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heel spokes="8"/>
    <p:sndAc>
      <p:stSnd>
        <p:snd r:embed="rId2" name="drumroll.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1400" y="0"/>
            <a:ext cx="2895600" cy="1143000"/>
          </a:xfrm>
          <a:solidFill>
            <a:srgbClr val="00B050"/>
          </a:solidFill>
          <a:effectLst>
            <a:outerShdw blurRad="63500" dist="25400" dir="5400000" rotWithShape="0">
              <a:srgbClr val="000000">
                <a:alpha val="43137"/>
              </a:srgbClr>
            </a:outerShdw>
            <a:softEdge rad="317500"/>
          </a:effectLst>
          <a:scene3d>
            <a:camera prst="orthographicFront">
              <a:rot lat="0" lon="600000" rev="0"/>
            </a:camera>
            <a:lightRig rig="threePt" dir="t"/>
          </a:scene3d>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dirty="0" smtClean="0">
                <a:solidFill>
                  <a:schemeClr val="accent2">
                    <a:lumMod val="75000"/>
                  </a:schemeClr>
                </a:solidFill>
                <a:latin typeface="Balaram" pitchFamily="2" charset="0"/>
              </a:rPr>
              <a:t>Punch line</a:t>
            </a:r>
            <a:endParaRPr lang="en-US" sz="4000" dirty="0">
              <a:solidFill>
                <a:schemeClr val="accent2">
                  <a:lumMod val="75000"/>
                </a:schemeClr>
              </a:solidFill>
              <a:latin typeface="Balaram" pitchFamily="2" charset="0"/>
            </a:endParaRPr>
          </a:p>
        </p:txBody>
      </p:sp>
      <p:graphicFrame>
        <p:nvGraphicFramePr>
          <p:cNvPr id="4" name="Content Placeholder 3"/>
          <p:cNvGraphicFramePr>
            <a:graphicFrameLocks noGrp="1"/>
          </p:cNvGraphicFramePr>
          <p:nvPr>
            <p:ph idx="1"/>
          </p:nvPr>
        </p:nvGraphicFramePr>
        <p:xfrm>
          <a:off x="1435608" y="1066800"/>
          <a:ext cx="749808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heel spokes="8"/>
    <p:sndAc>
      <p:stSnd>
        <p:snd r:embed="rId2" name="drumroll.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3048000"/>
          </a:xfrm>
        </p:spPr>
        <p:txBody>
          <a:bodyPr>
            <a:noAutofit/>
          </a:bodyPr>
          <a:lstStyle/>
          <a:p>
            <a:pPr algn="ctr"/>
            <a:r>
              <a:rPr lang="en-US" sz="4000" i="1" dirty="0" smtClean="0">
                <a:solidFill>
                  <a:srgbClr val="00B050"/>
                </a:solidFill>
                <a:latin typeface="Balaram"/>
              </a:rPr>
              <a:t>[SB 1.10.22] </a:t>
            </a:r>
            <a:br>
              <a:rPr lang="en-US" sz="4000" i="1" dirty="0" smtClean="0">
                <a:solidFill>
                  <a:srgbClr val="00B050"/>
                </a:solidFill>
                <a:latin typeface="Balaram"/>
              </a:rPr>
            </a:br>
            <a:r>
              <a:rPr lang="en-US" sz="4000" dirty="0" err="1" smtClean="0">
                <a:solidFill>
                  <a:srgbClr val="00B050"/>
                </a:solidFill>
                <a:latin typeface="Balaram"/>
              </a:rPr>
              <a:t>sa</a:t>
            </a:r>
            <a:r>
              <a:rPr lang="en-US" sz="4000" dirty="0" smtClean="0">
                <a:solidFill>
                  <a:srgbClr val="00B050"/>
                </a:solidFill>
                <a:latin typeface="Balaram"/>
              </a:rPr>
              <a:t> </a:t>
            </a:r>
            <a:r>
              <a:rPr lang="en-US" sz="4000" dirty="0" err="1" smtClean="0">
                <a:solidFill>
                  <a:srgbClr val="00B050"/>
                </a:solidFill>
                <a:latin typeface="Balaram"/>
              </a:rPr>
              <a:t>eva</a:t>
            </a:r>
            <a:r>
              <a:rPr lang="en-US" sz="4000" dirty="0" smtClean="0">
                <a:solidFill>
                  <a:srgbClr val="00B050"/>
                </a:solidFill>
                <a:latin typeface="Balaram"/>
              </a:rPr>
              <a:t> </a:t>
            </a:r>
            <a:r>
              <a:rPr lang="en-US" sz="4000" dirty="0" err="1" smtClean="0">
                <a:solidFill>
                  <a:srgbClr val="00B050"/>
                </a:solidFill>
                <a:latin typeface="Balaram"/>
              </a:rPr>
              <a:t>bhuyo</a:t>
            </a:r>
            <a:r>
              <a:rPr lang="en-US" sz="4000" dirty="0" smtClean="0">
                <a:solidFill>
                  <a:srgbClr val="00B050"/>
                </a:solidFill>
                <a:latin typeface="Balaram"/>
              </a:rPr>
              <a:t> </a:t>
            </a:r>
            <a:r>
              <a:rPr lang="en-US" sz="4000" dirty="0" err="1" smtClean="0">
                <a:solidFill>
                  <a:srgbClr val="00B050"/>
                </a:solidFill>
                <a:latin typeface="Balaram"/>
              </a:rPr>
              <a:t>nija-virya-coditam</a:t>
            </a:r>
            <a:r>
              <a:rPr lang="en-US" sz="4000" dirty="0" smtClean="0">
                <a:solidFill>
                  <a:srgbClr val="00B050"/>
                </a:solidFill>
                <a:latin typeface="Balaram"/>
              </a:rPr>
              <a:t/>
            </a:r>
            <a:br>
              <a:rPr lang="en-US" sz="4000" dirty="0" smtClean="0">
                <a:solidFill>
                  <a:srgbClr val="00B050"/>
                </a:solidFill>
                <a:latin typeface="Balaram"/>
              </a:rPr>
            </a:br>
            <a:r>
              <a:rPr lang="en-US" sz="4000" dirty="0" err="1" smtClean="0">
                <a:solidFill>
                  <a:srgbClr val="00B050"/>
                </a:solidFill>
                <a:latin typeface="Balaram"/>
              </a:rPr>
              <a:t>sva-jiva-mayam</a:t>
            </a:r>
            <a:r>
              <a:rPr lang="en-US" sz="4000" dirty="0" smtClean="0">
                <a:solidFill>
                  <a:srgbClr val="00B050"/>
                </a:solidFill>
                <a:latin typeface="Balaram"/>
              </a:rPr>
              <a:t> </a:t>
            </a:r>
            <a:r>
              <a:rPr lang="en-US" sz="4000" dirty="0" err="1" smtClean="0">
                <a:solidFill>
                  <a:srgbClr val="00B050"/>
                </a:solidFill>
                <a:latin typeface="Balaram"/>
              </a:rPr>
              <a:t>prakrtim</a:t>
            </a:r>
            <a:r>
              <a:rPr lang="en-US" sz="4000" dirty="0" smtClean="0">
                <a:solidFill>
                  <a:srgbClr val="00B050"/>
                </a:solidFill>
                <a:latin typeface="Balaram"/>
              </a:rPr>
              <a:t> </a:t>
            </a:r>
            <a:r>
              <a:rPr lang="en-US" sz="4000" dirty="0" err="1" smtClean="0">
                <a:solidFill>
                  <a:srgbClr val="00B050"/>
                </a:solidFill>
                <a:latin typeface="Balaram"/>
              </a:rPr>
              <a:t>sisrksatim</a:t>
            </a:r>
            <a:r>
              <a:rPr lang="en-US" sz="4000" dirty="0" smtClean="0">
                <a:solidFill>
                  <a:srgbClr val="00B050"/>
                </a:solidFill>
                <a:latin typeface="Balaram"/>
              </a:rPr>
              <a:t/>
            </a:r>
            <a:br>
              <a:rPr lang="en-US" sz="4000" dirty="0" smtClean="0">
                <a:solidFill>
                  <a:srgbClr val="00B050"/>
                </a:solidFill>
                <a:latin typeface="Balaram"/>
              </a:rPr>
            </a:br>
            <a:r>
              <a:rPr lang="en-US" sz="4000" dirty="0" err="1" smtClean="0">
                <a:solidFill>
                  <a:srgbClr val="00B050"/>
                </a:solidFill>
                <a:latin typeface="Balaram"/>
              </a:rPr>
              <a:t>anama-rupatmani</a:t>
            </a:r>
            <a:r>
              <a:rPr lang="en-US" sz="4000" dirty="0" smtClean="0">
                <a:solidFill>
                  <a:srgbClr val="00B050"/>
                </a:solidFill>
                <a:latin typeface="Balaram"/>
              </a:rPr>
              <a:t> </a:t>
            </a:r>
            <a:r>
              <a:rPr lang="en-US" sz="4000" dirty="0" err="1" smtClean="0">
                <a:solidFill>
                  <a:srgbClr val="00B050"/>
                </a:solidFill>
                <a:latin typeface="Balaram"/>
              </a:rPr>
              <a:t>rupa-namani</a:t>
            </a:r>
            <a:r>
              <a:rPr lang="en-US" sz="4000" dirty="0" smtClean="0">
                <a:solidFill>
                  <a:srgbClr val="00B050"/>
                </a:solidFill>
                <a:latin typeface="Balaram"/>
              </a:rPr>
              <a:t/>
            </a:r>
            <a:br>
              <a:rPr lang="en-US" sz="4000" dirty="0" smtClean="0">
                <a:solidFill>
                  <a:srgbClr val="00B050"/>
                </a:solidFill>
                <a:latin typeface="Balaram"/>
              </a:rPr>
            </a:br>
            <a:r>
              <a:rPr lang="en-US" sz="4000" dirty="0" err="1" smtClean="0">
                <a:solidFill>
                  <a:srgbClr val="00B050"/>
                </a:solidFill>
                <a:latin typeface="Balaram"/>
              </a:rPr>
              <a:t>vidhitsamano</a:t>
            </a:r>
            <a:r>
              <a:rPr lang="en-US" sz="4000" dirty="0" smtClean="0">
                <a:solidFill>
                  <a:srgbClr val="00B050"/>
                </a:solidFill>
                <a:latin typeface="Balaram"/>
              </a:rPr>
              <a:t> '</a:t>
            </a:r>
            <a:r>
              <a:rPr lang="en-US" sz="4000" dirty="0" err="1" smtClean="0">
                <a:solidFill>
                  <a:srgbClr val="00B050"/>
                </a:solidFill>
                <a:latin typeface="Balaram"/>
              </a:rPr>
              <a:t>nusasara</a:t>
            </a:r>
            <a:r>
              <a:rPr lang="en-US" sz="4000" dirty="0" smtClean="0">
                <a:solidFill>
                  <a:srgbClr val="00B050"/>
                </a:solidFill>
                <a:latin typeface="Balaram"/>
              </a:rPr>
              <a:t> </a:t>
            </a:r>
            <a:r>
              <a:rPr lang="en-US" sz="4000" dirty="0" err="1" smtClean="0">
                <a:solidFill>
                  <a:srgbClr val="00B050"/>
                </a:solidFill>
                <a:latin typeface="Balaram"/>
              </a:rPr>
              <a:t>sastra-krt</a:t>
            </a:r>
            <a:endParaRPr lang="en-US" sz="4000" dirty="0">
              <a:solidFill>
                <a:srgbClr val="00B050"/>
              </a:solidFill>
              <a:latin typeface="Balaram"/>
            </a:endParaRPr>
          </a:p>
        </p:txBody>
      </p:sp>
      <p:sp>
        <p:nvSpPr>
          <p:cNvPr id="3" name="Content Placeholder 2"/>
          <p:cNvSpPr>
            <a:spLocks noGrp="1"/>
          </p:cNvSpPr>
          <p:nvPr>
            <p:ph idx="1"/>
          </p:nvPr>
        </p:nvSpPr>
        <p:spPr>
          <a:xfrm>
            <a:off x="1435608" y="3124200"/>
            <a:ext cx="7498080" cy="3124200"/>
          </a:xfrm>
        </p:spPr>
        <p:txBody>
          <a:bodyPr>
            <a:noAutofit/>
          </a:bodyPr>
          <a:lstStyle/>
          <a:p>
            <a:pPr algn="ctr">
              <a:buNone/>
            </a:pPr>
            <a:r>
              <a:rPr lang="en-US" sz="2800" dirty="0" smtClean="0">
                <a:solidFill>
                  <a:srgbClr val="7030A0"/>
                </a:solidFill>
              </a:rPr>
              <a:t>The Personality of Godhead, again desiring to give names and forms to His parts and parcels, the living entities, placed them under the guidance of material nature. By His own potency, material nature is empowered to re-create.</a:t>
            </a:r>
            <a:endParaRPr lang="en-US" sz="2800" i="1" dirty="0" smtClean="0">
              <a:solidFill>
                <a:srgbClr val="7030A0"/>
              </a:solidFill>
              <a:latin typeface="Balaram" pitchFamily="2" charset="0"/>
            </a:endParaRPr>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4049</TotalTime>
  <Words>2458</Words>
  <Application>Microsoft Office PowerPoint</Application>
  <PresentationFormat>On-screen Show (4:3)</PresentationFormat>
  <Paragraphs>132</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Solstice</vt:lpstr>
      <vt:lpstr>Srimad Bhagavtam  1.10.21-1.10.26</vt:lpstr>
      <vt:lpstr> SB 1.2.4 </vt:lpstr>
      <vt:lpstr>SB 1.2.18</vt:lpstr>
      <vt:lpstr>[SB 1.10.21]  sa vai kilayam purusah puratano ya eka asid avisesa atmani agre gunebhyo jagad-atmanisvare nimilitatman nisi supta-saktisu</vt:lpstr>
      <vt:lpstr>Key points</vt:lpstr>
      <vt:lpstr>Key points</vt:lpstr>
      <vt:lpstr>Punch line</vt:lpstr>
      <vt:lpstr>Punch line</vt:lpstr>
      <vt:lpstr>[SB 1.10.22]  sa eva bhuyo nija-virya-coditam sva-jiva-mayam prakrtim sisrksatim anama-rupatmani rupa-namani vidhitsamano 'nusasara sastra-krt</vt:lpstr>
      <vt:lpstr>Key points</vt:lpstr>
      <vt:lpstr>Key points</vt:lpstr>
      <vt:lpstr>Key points</vt:lpstr>
      <vt:lpstr>Summary 1.10.22</vt:lpstr>
      <vt:lpstr> [SB 1.10.23 ]  sa va ayam yat padam atra surayo jitendriya nirjita-matarisvanah pasyanti bhakty-utkalitamalatmana nanv esa sattvam parimarstum arhati </vt:lpstr>
      <vt:lpstr>Key points</vt:lpstr>
      <vt:lpstr>Key points</vt:lpstr>
      <vt:lpstr>Key points</vt:lpstr>
      <vt:lpstr>Punch line</vt:lpstr>
      <vt:lpstr> [SB 1. 10.24 ]   sa va ayam sakhy anugita-sat-katho vedesu guhyesu ca guhya-vadibhih ya eka iso jagad-atma-lilaya srjaty avaty atti na tatra sajjate  </vt:lpstr>
      <vt:lpstr>Slide 20</vt:lpstr>
      <vt:lpstr>Key points</vt:lpstr>
      <vt:lpstr> [SB 1. 10.25]  yada hy adharmena tamo-dhiyo nrpa jivanti tatraisa hi sattvatah kila dhatte bhagam satyam rtam dayam yaso bhavaya rupani dadhad yuge yuge </vt:lpstr>
      <vt:lpstr>Key points</vt:lpstr>
      <vt:lpstr>Key points</vt:lpstr>
      <vt:lpstr>Key points</vt:lpstr>
      <vt:lpstr>Amazing Lord</vt:lpstr>
      <vt:lpstr>[SB 1. 10.26]  aho alam slaghyatamam yadoh kulam aho alam punyatamam madhor vanam yad esa pumsam rsabhah sriyah patih sva-janmana cankramanena cancati</vt:lpstr>
      <vt:lpstr>Key points</vt:lpstr>
      <vt:lpstr>Key points</vt:lpstr>
      <vt:lpstr>Key points</vt:lpstr>
      <vt:lpstr>Key points</vt:lpstr>
      <vt:lpstr> </vt:lpstr>
      <vt:lpstr>Questions?</vt:lpstr>
    </vt:vector>
  </TitlesOfParts>
  <Company>Precor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Srimad Bhagavtam 1.2.18-1.1.21</dc:title>
  <dc:creator>Administrator</dc:creator>
  <cp:lastModifiedBy>Precor Inc.</cp:lastModifiedBy>
  <cp:revision>149</cp:revision>
  <dcterms:created xsi:type="dcterms:W3CDTF">2010-04-10T20:26:21Z</dcterms:created>
  <dcterms:modified xsi:type="dcterms:W3CDTF">2011-10-30T20:00:07Z</dcterms:modified>
</cp:coreProperties>
</file>